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18"/>
  </p:notesMasterIdLst>
  <p:sldIdLst>
    <p:sldId id="256" r:id="rId2"/>
    <p:sldId id="258" r:id="rId3"/>
    <p:sldId id="296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93" r:id="rId14"/>
    <p:sldId id="294" r:id="rId15"/>
    <p:sldId id="298" r:id="rId16"/>
    <p:sldId id="299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2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diagrams/_rels/drawing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93235C-636F-4112-ABD9-76A1AF708B3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EC93FC1-61F6-4CE9-8549-869D3F63B289}">
      <dgm:prSet phldrT="[Текст]" custT="1"/>
      <dgm:spPr/>
      <dgm:t>
        <a:bodyPr/>
        <a:lstStyle/>
        <a:p>
          <a:r>
            <a:rPr lang="ru-RU" sz="3200" b="1" dirty="0">
              <a:solidFill>
                <a:srgbClr val="FF0000"/>
              </a:solidFill>
            </a:rPr>
            <a:t>1 этап </a:t>
          </a:r>
          <a:r>
            <a:rPr lang="ru-RU" sz="2700" dirty="0"/>
            <a:t>Подготовительный этап</a:t>
          </a:r>
        </a:p>
        <a:p>
          <a:r>
            <a:rPr lang="ru-RU" sz="2700" dirty="0"/>
            <a:t>А)</a:t>
          </a:r>
        </a:p>
      </dgm:t>
    </dgm:pt>
    <dgm:pt modelId="{012AA0C2-006A-46E1-ABC7-0AE3509F16C9}" type="parTrans" cxnId="{C23AAFD8-18CC-49A5-A745-D68744FABFDC}">
      <dgm:prSet/>
      <dgm:spPr/>
      <dgm:t>
        <a:bodyPr/>
        <a:lstStyle/>
        <a:p>
          <a:endParaRPr lang="ru-RU"/>
        </a:p>
      </dgm:t>
    </dgm:pt>
    <dgm:pt modelId="{9FD71035-18A0-4DA3-AC6E-B107CCE70E46}" type="sibTrans" cxnId="{C23AAFD8-18CC-49A5-A745-D68744FABFDC}">
      <dgm:prSet/>
      <dgm:spPr/>
      <dgm:t>
        <a:bodyPr/>
        <a:lstStyle/>
        <a:p>
          <a:endParaRPr lang="ru-RU"/>
        </a:p>
      </dgm:t>
    </dgm:pt>
    <dgm:pt modelId="{6554AEA8-D85D-494A-888D-EB41D125541B}">
      <dgm:prSet phldrT="[Текст]" custT="1"/>
      <dgm:spPr/>
      <dgm:t>
        <a:bodyPr/>
        <a:lstStyle/>
        <a:p>
          <a:r>
            <a:rPr lang="ru-RU" sz="1800" dirty="0"/>
            <a:t>Проблема, ее осознание</a:t>
          </a:r>
        </a:p>
      </dgm:t>
    </dgm:pt>
    <dgm:pt modelId="{F1B07B64-2D2E-40DF-8414-21FD6D100A14}" type="parTrans" cxnId="{C240BD9F-F400-4CF9-A677-2B95A882CA54}">
      <dgm:prSet/>
      <dgm:spPr/>
      <dgm:t>
        <a:bodyPr/>
        <a:lstStyle/>
        <a:p>
          <a:endParaRPr lang="ru-RU"/>
        </a:p>
      </dgm:t>
    </dgm:pt>
    <dgm:pt modelId="{B7A77839-885A-4F19-8133-E8C705C6F234}" type="sibTrans" cxnId="{C240BD9F-F400-4CF9-A677-2B95A882CA54}">
      <dgm:prSet/>
      <dgm:spPr/>
      <dgm:t>
        <a:bodyPr/>
        <a:lstStyle/>
        <a:p>
          <a:endParaRPr lang="ru-RU"/>
        </a:p>
      </dgm:t>
    </dgm:pt>
    <dgm:pt modelId="{1C1AE99F-F299-4AAB-AA59-E119EF3CF87F}">
      <dgm:prSet phldrT="[Текст]" custT="1"/>
      <dgm:spPr/>
      <dgm:t>
        <a:bodyPr/>
        <a:lstStyle/>
        <a:p>
          <a:r>
            <a:rPr lang="ru-RU" sz="1800" dirty="0"/>
            <a:t>Формулировка цели и задач</a:t>
          </a:r>
        </a:p>
      </dgm:t>
    </dgm:pt>
    <dgm:pt modelId="{8754F511-EB28-4F26-BB72-1DD1AEE3BFBA}" type="parTrans" cxnId="{3D517D75-9122-4C26-8DE8-AD357FE2DAB7}">
      <dgm:prSet/>
      <dgm:spPr/>
      <dgm:t>
        <a:bodyPr/>
        <a:lstStyle/>
        <a:p>
          <a:endParaRPr lang="ru-RU"/>
        </a:p>
      </dgm:t>
    </dgm:pt>
    <dgm:pt modelId="{9248B3EE-97D4-4DB6-8F78-1EE0E005E9A3}" type="sibTrans" cxnId="{3D517D75-9122-4C26-8DE8-AD357FE2DAB7}">
      <dgm:prSet/>
      <dgm:spPr/>
      <dgm:t>
        <a:bodyPr/>
        <a:lstStyle/>
        <a:p>
          <a:endParaRPr lang="ru-RU"/>
        </a:p>
      </dgm:t>
    </dgm:pt>
    <dgm:pt modelId="{0DBAA39B-FD3C-4E4D-8AED-BEA20D419666}">
      <dgm:prSet phldrT="[Текст]"/>
      <dgm:spPr/>
      <dgm:t>
        <a:bodyPr/>
        <a:lstStyle/>
        <a:p>
          <a:r>
            <a:rPr lang="ru-RU" dirty="0"/>
            <a:t>Б)</a:t>
          </a:r>
        </a:p>
      </dgm:t>
    </dgm:pt>
    <dgm:pt modelId="{276A0505-BE2A-4C18-8BC2-992E4CE4F546}" type="parTrans" cxnId="{AAF16ABC-AC34-4F27-85D5-B7606778598D}">
      <dgm:prSet/>
      <dgm:spPr/>
      <dgm:t>
        <a:bodyPr/>
        <a:lstStyle/>
        <a:p>
          <a:endParaRPr lang="ru-RU"/>
        </a:p>
      </dgm:t>
    </dgm:pt>
    <dgm:pt modelId="{6F3D1C65-FF2D-440D-A6D2-77221D3B2416}" type="sibTrans" cxnId="{AAF16ABC-AC34-4F27-85D5-B7606778598D}">
      <dgm:prSet/>
      <dgm:spPr/>
      <dgm:t>
        <a:bodyPr/>
        <a:lstStyle/>
        <a:p>
          <a:endParaRPr lang="ru-RU"/>
        </a:p>
      </dgm:t>
    </dgm:pt>
    <dgm:pt modelId="{73B9E4C6-0A15-487B-B4F4-3972EE550D1A}">
      <dgm:prSet phldrT="[Текст]" custT="1"/>
      <dgm:spPr/>
      <dgm:t>
        <a:bodyPr/>
        <a:lstStyle/>
        <a:p>
          <a:pPr algn="ctr"/>
          <a:r>
            <a:rPr lang="ru-RU" sz="1800" b="1" dirty="0">
              <a:solidFill>
                <a:srgbClr val="00B050"/>
              </a:solidFill>
            </a:rPr>
            <a:t>Гипотеза исследования </a:t>
          </a:r>
        </a:p>
      </dgm:t>
    </dgm:pt>
    <dgm:pt modelId="{73CE4331-FF9B-4850-B973-66A78B22A110}" type="parTrans" cxnId="{7B9AB4B2-6079-45B2-A59D-25C05168EDA5}">
      <dgm:prSet/>
      <dgm:spPr/>
      <dgm:t>
        <a:bodyPr/>
        <a:lstStyle/>
        <a:p>
          <a:endParaRPr lang="ru-RU"/>
        </a:p>
      </dgm:t>
    </dgm:pt>
    <dgm:pt modelId="{F6C08E3E-8538-47DE-9704-003BDD662142}" type="sibTrans" cxnId="{7B9AB4B2-6079-45B2-A59D-25C05168EDA5}">
      <dgm:prSet/>
      <dgm:spPr/>
      <dgm:t>
        <a:bodyPr/>
        <a:lstStyle/>
        <a:p>
          <a:endParaRPr lang="ru-RU"/>
        </a:p>
      </dgm:t>
    </dgm:pt>
    <dgm:pt modelId="{493383D3-525B-42BA-AD58-EE1209C63DAC}">
      <dgm:prSet phldrT="[Текст]" custT="1"/>
      <dgm:spPr/>
      <dgm:t>
        <a:bodyPr/>
        <a:lstStyle/>
        <a:p>
          <a:r>
            <a:rPr lang="ru-RU" sz="3600" b="1" dirty="0">
              <a:solidFill>
                <a:srgbClr val="FF0000"/>
              </a:solidFill>
            </a:rPr>
            <a:t>2 этап</a:t>
          </a:r>
        </a:p>
        <a:p>
          <a:r>
            <a:rPr lang="ru-RU" sz="3000" dirty="0"/>
            <a:t>Исследовательский </a:t>
          </a:r>
        </a:p>
      </dgm:t>
    </dgm:pt>
    <dgm:pt modelId="{74BD42A1-93C6-42FC-9299-F289AD01BBCD}" type="parTrans" cxnId="{7921139E-DE45-43BB-B631-343F60767920}">
      <dgm:prSet/>
      <dgm:spPr/>
      <dgm:t>
        <a:bodyPr/>
        <a:lstStyle/>
        <a:p>
          <a:endParaRPr lang="ru-RU"/>
        </a:p>
      </dgm:t>
    </dgm:pt>
    <dgm:pt modelId="{1F246D02-0607-4FD0-B483-B4FB2E93BE40}" type="sibTrans" cxnId="{7921139E-DE45-43BB-B631-343F60767920}">
      <dgm:prSet/>
      <dgm:spPr/>
      <dgm:t>
        <a:bodyPr/>
        <a:lstStyle/>
        <a:p>
          <a:endParaRPr lang="ru-RU"/>
        </a:p>
      </dgm:t>
    </dgm:pt>
    <dgm:pt modelId="{1D70F33E-25AB-4BB6-9E26-45203AC64CCF}">
      <dgm:prSet phldrT="[Текст]"/>
      <dgm:spPr/>
      <dgm:t>
        <a:bodyPr/>
        <a:lstStyle/>
        <a:p>
          <a:r>
            <a:rPr lang="ru-RU" dirty="0"/>
            <a:t>Сбор фактически данных с помощью разных методов</a:t>
          </a:r>
        </a:p>
      </dgm:t>
    </dgm:pt>
    <dgm:pt modelId="{8507419F-3DEF-41D8-A799-46417A6DEA9F}" type="parTrans" cxnId="{2C396D05-E8BB-4B00-A04B-69E387D8CF74}">
      <dgm:prSet/>
      <dgm:spPr/>
      <dgm:t>
        <a:bodyPr/>
        <a:lstStyle/>
        <a:p>
          <a:endParaRPr lang="ru-RU"/>
        </a:p>
      </dgm:t>
    </dgm:pt>
    <dgm:pt modelId="{D2531FBE-EF53-42B0-81BB-0463C99C1227}" type="sibTrans" cxnId="{2C396D05-E8BB-4B00-A04B-69E387D8CF74}">
      <dgm:prSet/>
      <dgm:spPr/>
      <dgm:t>
        <a:bodyPr/>
        <a:lstStyle/>
        <a:p>
          <a:endParaRPr lang="ru-RU"/>
        </a:p>
      </dgm:t>
    </dgm:pt>
    <dgm:pt modelId="{5B28CAD1-1681-4695-ADF2-3B53BAC84BBD}">
      <dgm:prSet phldrT="[Текст]" custT="1"/>
      <dgm:spPr/>
      <dgm:t>
        <a:bodyPr/>
        <a:lstStyle/>
        <a:p>
          <a:r>
            <a:rPr lang="ru-RU" sz="1800" b="1" dirty="0">
              <a:solidFill>
                <a:srgbClr val="00B050"/>
              </a:solidFill>
            </a:rPr>
            <a:t>Объект исследования	</a:t>
          </a:r>
          <a:r>
            <a:rPr lang="ru-RU" sz="1800" dirty="0"/>
            <a:t>	</a:t>
          </a:r>
          <a:r>
            <a:rPr lang="ru-RU" sz="1800" b="1" dirty="0">
              <a:solidFill>
                <a:srgbClr val="00B050"/>
              </a:solidFill>
            </a:rPr>
            <a:t>Предмет исследования</a:t>
          </a:r>
        </a:p>
      </dgm:t>
    </dgm:pt>
    <dgm:pt modelId="{D27B9E63-964F-46CE-B590-864CC3596A82}" type="parTrans" cxnId="{CF4FAE64-68E0-4661-A1CC-E22AA08AE61E}">
      <dgm:prSet/>
      <dgm:spPr/>
      <dgm:t>
        <a:bodyPr/>
        <a:lstStyle/>
        <a:p>
          <a:endParaRPr lang="ru-RU"/>
        </a:p>
      </dgm:t>
    </dgm:pt>
    <dgm:pt modelId="{DB11E341-F41A-45FF-BE03-3126F0699A1C}" type="sibTrans" cxnId="{CF4FAE64-68E0-4661-A1CC-E22AA08AE61E}">
      <dgm:prSet/>
      <dgm:spPr/>
      <dgm:t>
        <a:bodyPr/>
        <a:lstStyle/>
        <a:p>
          <a:endParaRPr lang="ru-RU"/>
        </a:p>
      </dgm:t>
    </dgm:pt>
    <dgm:pt modelId="{302D8E19-7607-45C9-8767-D9033F4E81F5}">
      <dgm:prSet phldrT="[Текст]" custT="1"/>
      <dgm:spPr/>
      <dgm:t>
        <a:bodyPr/>
        <a:lstStyle/>
        <a:p>
          <a:r>
            <a:rPr lang="ru-RU" sz="1800" dirty="0"/>
            <a:t>Кого изучать? 				Что изучать? </a:t>
          </a:r>
        </a:p>
      </dgm:t>
    </dgm:pt>
    <dgm:pt modelId="{622FCFB2-9CF7-4FD9-831F-53ECDDE5E2EB}" type="parTrans" cxnId="{95DAD2A7-CA6B-42C2-8292-9B94D1D5BD68}">
      <dgm:prSet/>
      <dgm:spPr/>
      <dgm:t>
        <a:bodyPr/>
        <a:lstStyle/>
        <a:p>
          <a:endParaRPr lang="ru-RU"/>
        </a:p>
      </dgm:t>
    </dgm:pt>
    <dgm:pt modelId="{3CCEF4ED-836F-465D-99CC-46ACF3ED6F5D}" type="sibTrans" cxnId="{95DAD2A7-CA6B-42C2-8292-9B94D1D5BD68}">
      <dgm:prSet/>
      <dgm:spPr/>
      <dgm:t>
        <a:bodyPr/>
        <a:lstStyle/>
        <a:p>
          <a:endParaRPr lang="ru-RU"/>
        </a:p>
      </dgm:t>
    </dgm:pt>
    <dgm:pt modelId="{53C55C9C-8BCB-486E-A8F8-83A526D9B43A}">
      <dgm:prSet phldrT="[Текст]" custT="1"/>
      <dgm:spPr/>
      <dgm:t>
        <a:bodyPr/>
        <a:lstStyle/>
        <a:p>
          <a:pPr algn="ctr"/>
          <a:r>
            <a:rPr lang="ru-RU" sz="1800" dirty="0"/>
            <a:t>Подбор </a:t>
          </a:r>
          <a:r>
            <a:rPr lang="ru-RU" sz="1800" b="1" dirty="0">
              <a:solidFill>
                <a:srgbClr val="00B050"/>
              </a:solidFill>
            </a:rPr>
            <a:t>методов</a:t>
          </a:r>
          <a:r>
            <a:rPr lang="ru-RU" sz="1800" dirty="0"/>
            <a:t> и их сочетания  (соответствие методологическим и этическим принципам; возможность проверки одного метода другим)</a:t>
          </a:r>
        </a:p>
      </dgm:t>
    </dgm:pt>
    <dgm:pt modelId="{6FDB8313-C4E2-4310-B24C-F608238BE592}" type="parTrans" cxnId="{47C76DFD-02BE-437E-8A86-D6ED4D6B6771}">
      <dgm:prSet/>
      <dgm:spPr/>
    </dgm:pt>
    <dgm:pt modelId="{B651F4C5-B20E-4382-A05D-04AAFBA65CA4}" type="sibTrans" cxnId="{47C76DFD-02BE-437E-8A86-D6ED4D6B6771}">
      <dgm:prSet/>
      <dgm:spPr/>
    </dgm:pt>
    <dgm:pt modelId="{7EE32B69-E2A0-450B-82B2-48D8F070AB8E}">
      <dgm:prSet phldrT="[Текст]" custT="1"/>
      <dgm:spPr/>
      <dgm:t>
        <a:bodyPr/>
        <a:lstStyle/>
        <a:p>
          <a:pPr algn="ctr"/>
          <a:endParaRPr lang="ru-RU" sz="1800" dirty="0"/>
        </a:p>
      </dgm:t>
    </dgm:pt>
    <dgm:pt modelId="{D8AD3E6B-1016-4D75-82A5-12B120E28C29}" type="parTrans" cxnId="{E45F46E1-926A-40D6-A80E-9A6FF71BFE56}">
      <dgm:prSet/>
      <dgm:spPr/>
    </dgm:pt>
    <dgm:pt modelId="{CF1C81EF-C4C0-49D0-ACAB-E865BBA3FB25}" type="sibTrans" cxnId="{E45F46E1-926A-40D6-A80E-9A6FF71BFE56}">
      <dgm:prSet/>
      <dgm:spPr/>
    </dgm:pt>
    <dgm:pt modelId="{4F977EC9-D599-4570-B7A5-4F9EEAF7C92D}">
      <dgm:prSet phldrT="[Текст]"/>
      <dgm:spPr/>
      <dgm:t>
        <a:bodyPr/>
        <a:lstStyle/>
        <a:p>
          <a:r>
            <a:rPr lang="ru-RU" dirty="0"/>
            <a:t>Этапы, серии исследований</a:t>
          </a:r>
        </a:p>
      </dgm:t>
    </dgm:pt>
    <dgm:pt modelId="{09FDE1EC-38F3-41AF-A2C4-AAB65FCAD0D7}" type="parTrans" cxnId="{3346AE87-9E67-4611-A0E1-78DA77841F62}">
      <dgm:prSet/>
      <dgm:spPr/>
    </dgm:pt>
    <dgm:pt modelId="{9433335F-9227-4D6C-8EDB-EB8D463CBCA4}" type="sibTrans" cxnId="{3346AE87-9E67-4611-A0E1-78DA77841F62}">
      <dgm:prSet/>
      <dgm:spPr/>
    </dgm:pt>
    <dgm:pt modelId="{497A2A9A-264F-4059-B179-1CBE44CC640E}" type="pres">
      <dgm:prSet presAssocID="{A693235C-636F-4112-ABD9-76A1AF708B33}" presName="Name0" presStyleCnt="0">
        <dgm:presLayoutVars>
          <dgm:dir/>
          <dgm:animLvl val="lvl"/>
          <dgm:resizeHandles val="exact"/>
        </dgm:presLayoutVars>
      </dgm:prSet>
      <dgm:spPr/>
    </dgm:pt>
    <dgm:pt modelId="{DFB36805-39D4-4ECC-9709-A71965640839}" type="pres">
      <dgm:prSet presAssocID="{2EC93FC1-61F6-4CE9-8549-869D3F63B289}" presName="linNode" presStyleCnt="0"/>
      <dgm:spPr/>
    </dgm:pt>
    <dgm:pt modelId="{86ABD916-9BC7-440F-8A3B-20E21436FAA2}" type="pres">
      <dgm:prSet presAssocID="{2EC93FC1-61F6-4CE9-8549-869D3F63B289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7599107B-CA6E-4A89-9185-4661F6D65D8F}" type="pres">
      <dgm:prSet presAssocID="{2EC93FC1-61F6-4CE9-8549-869D3F63B289}" presName="descendantText" presStyleLbl="alignAccFollowNode1" presStyleIdx="0" presStyleCnt="3">
        <dgm:presLayoutVars>
          <dgm:bulletEnabled val="1"/>
        </dgm:presLayoutVars>
      </dgm:prSet>
      <dgm:spPr/>
    </dgm:pt>
    <dgm:pt modelId="{C101F5C6-845D-4D4D-88E0-864682E46541}" type="pres">
      <dgm:prSet presAssocID="{9FD71035-18A0-4DA3-AC6E-B107CCE70E46}" presName="sp" presStyleCnt="0"/>
      <dgm:spPr/>
    </dgm:pt>
    <dgm:pt modelId="{3C409A4E-3B32-46CF-B8ED-B09F0A45C902}" type="pres">
      <dgm:prSet presAssocID="{0DBAA39B-FD3C-4E4D-8AED-BEA20D419666}" presName="linNode" presStyleCnt="0"/>
      <dgm:spPr/>
    </dgm:pt>
    <dgm:pt modelId="{79AE5697-8EE8-4FE3-9D4A-A76407B3808B}" type="pres">
      <dgm:prSet presAssocID="{0DBAA39B-FD3C-4E4D-8AED-BEA20D419666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62BE5C65-C6D6-4EAA-96E9-70D7942A48C0}" type="pres">
      <dgm:prSet presAssocID="{0DBAA39B-FD3C-4E4D-8AED-BEA20D419666}" presName="descendantText" presStyleLbl="alignAccFollowNode1" presStyleIdx="1" presStyleCnt="3">
        <dgm:presLayoutVars>
          <dgm:bulletEnabled val="1"/>
        </dgm:presLayoutVars>
      </dgm:prSet>
      <dgm:spPr/>
    </dgm:pt>
    <dgm:pt modelId="{43C74F63-9533-4B37-B374-5EE49A2D8D8B}" type="pres">
      <dgm:prSet presAssocID="{6F3D1C65-FF2D-440D-A6D2-77221D3B2416}" presName="sp" presStyleCnt="0"/>
      <dgm:spPr/>
    </dgm:pt>
    <dgm:pt modelId="{18DE9ED5-BDA6-409D-A4AD-49863464E3B6}" type="pres">
      <dgm:prSet presAssocID="{493383D3-525B-42BA-AD58-EE1209C63DAC}" presName="linNode" presStyleCnt="0"/>
      <dgm:spPr/>
    </dgm:pt>
    <dgm:pt modelId="{AAF40A25-CA07-4DAB-82FD-E7C0DDAEF6DA}" type="pres">
      <dgm:prSet presAssocID="{493383D3-525B-42BA-AD58-EE1209C63DAC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465111BF-E9EC-42CD-8CA6-305C77FFFDD5}" type="pres">
      <dgm:prSet presAssocID="{493383D3-525B-42BA-AD58-EE1209C63DAC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2C396D05-E8BB-4B00-A04B-69E387D8CF74}" srcId="{493383D3-525B-42BA-AD58-EE1209C63DAC}" destId="{1D70F33E-25AB-4BB6-9E26-45203AC64CCF}" srcOrd="0" destOrd="0" parTransId="{8507419F-3DEF-41D8-A799-46417A6DEA9F}" sibTransId="{D2531FBE-EF53-42B0-81BB-0463C99C1227}"/>
    <dgm:cxn modelId="{B91DC85C-3413-40C2-BF3B-4ECB48CEB948}" type="presOf" srcId="{6554AEA8-D85D-494A-888D-EB41D125541B}" destId="{7599107B-CA6E-4A89-9185-4661F6D65D8F}" srcOrd="0" destOrd="0" presId="urn:microsoft.com/office/officeart/2005/8/layout/vList5"/>
    <dgm:cxn modelId="{CF4FAE64-68E0-4661-A1CC-E22AA08AE61E}" srcId="{2EC93FC1-61F6-4CE9-8549-869D3F63B289}" destId="{5B28CAD1-1681-4695-ADF2-3B53BAC84BBD}" srcOrd="2" destOrd="0" parTransId="{D27B9E63-964F-46CE-B590-864CC3596A82}" sibTransId="{DB11E341-F41A-45FF-BE03-3126F0699A1C}"/>
    <dgm:cxn modelId="{CC303846-0C17-4F0A-B067-B03862B7A722}" type="presOf" srcId="{0DBAA39B-FD3C-4E4D-8AED-BEA20D419666}" destId="{79AE5697-8EE8-4FE3-9D4A-A76407B3808B}" srcOrd="0" destOrd="0" presId="urn:microsoft.com/office/officeart/2005/8/layout/vList5"/>
    <dgm:cxn modelId="{0BE8EC6C-BD08-4FC8-BC58-259F0B1961C1}" type="presOf" srcId="{7EE32B69-E2A0-450B-82B2-48D8F070AB8E}" destId="{62BE5C65-C6D6-4EAA-96E9-70D7942A48C0}" srcOrd="0" destOrd="1" presId="urn:microsoft.com/office/officeart/2005/8/layout/vList5"/>
    <dgm:cxn modelId="{B86AEE4E-B123-47A7-87C0-F73591193807}" type="presOf" srcId="{5B28CAD1-1681-4695-ADF2-3B53BAC84BBD}" destId="{7599107B-CA6E-4A89-9185-4661F6D65D8F}" srcOrd="0" destOrd="2" presId="urn:microsoft.com/office/officeart/2005/8/layout/vList5"/>
    <dgm:cxn modelId="{3683C76F-0594-466F-BC9E-6AEE034D067D}" type="presOf" srcId="{1C1AE99F-F299-4AAB-AA59-E119EF3CF87F}" destId="{7599107B-CA6E-4A89-9185-4661F6D65D8F}" srcOrd="0" destOrd="1" presId="urn:microsoft.com/office/officeart/2005/8/layout/vList5"/>
    <dgm:cxn modelId="{3D517D75-9122-4C26-8DE8-AD357FE2DAB7}" srcId="{2EC93FC1-61F6-4CE9-8549-869D3F63B289}" destId="{1C1AE99F-F299-4AAB-AA59-E119EF3CF87F}" srcOrd="1" destOrd="0" parTransId="{8754F511-EB28-4F26-BB72-1DD1AEE3BFBA}" sibTransId="{9248B3EE-97D4-4DB6-8F78-1EE0E005E9A3}"/>
    <dgm:cxn modelId="{EF902076-5375-4C1A-BD85-6DF4FC611C56}" type="presOf" srcId="{4F977EC9-D599-4570-B7A5-4F9EEAF7C92D}" destId="{465111BF-E9EC-42CD-8CA6-305C77FFFDD5}" srcOrd="0" destOrd="1" presId="urn:microsoft.com/office/officeart/2005/8/layout/vList5"/>
    <dgm:cxn modelId="{D600AC7A-760D-434B-BA45-B5B69F003FD0}" type="presOf" srcId="{302D8E19-7607-45C9-8767-D9033F4E81F5}" destId="{7599107B-CA6E-4A89-9185-4661F6D65D8F}" srcOrd="0" destOrd="3" presId="urn:microsoft.com/office/officeart/2005/8/layout/vList5"/>
    <dgm:cxn modelId="{674DFD7D-5889-4C63-BCCE-22F49BD72A0A}" type="presOf" srcId="{53C55C9C-8BCB-486E-A8F8-83A526D9B43A}" destId="{62BE5C65-C6D6-4EAA-96E9-70D7942A48C0}" srcOrd="0" destOrd="2" presId="urn:microsoft.com/office/officeart/2005/8/layout/vList5"/>
    <dgm:cxn modelId="{3346AE87-9E67-4611-A0E1-78DA77841F62}" srcId="{493383D3-525B-42BA-AD58-EE1209C63DAC}" destId="{4F977EC9-D599-4570-B7A5-4F9EEAF7C92D}" srcOrd="1" destOrd="0" parTransId="{09FDE1EC-38F3-41AF-A2C4-AAB65FCAD0D7}" sibTransId="{9433335F-9227-4D6C-8EDB-EB8D463CBCA4}"/>
    <dgm:cxn modelId="{A475F096-4580-4645-8B21-4102ADA63C7C}" type="presOf" srcId="{1D70F33E-25AB-4BB6-9E26-45203AC64CCF}" destId="{465111BF-E9EC-42CD-8CA6-305C77FFFDD5}" srcOrd="0" destOrd="0" presId="urn:microsoft.com/office/officeart/2005/8/layout/vList5"/>
    <dgm:cxn modelId="{7921139E-DE45-43BB-B631-343F60767920}" srcId="{A693235C-636F-4112-ABD9-76A1AF708B33}" destId="{493383D3-525B-42BA-AD58-EE1209C63DAC}" srcOrd="2" destOrd="0" parTransId="{74BD42A1-93C6-42FC-9299-F289AD01BBCD}" sibTransId="{1F246D02-0607-4FD0-B483-B4FB2E93BE40}"/>
    <dgm:cxn modelId="{C240BD9F-F400-4CF9-A677-2B95A882CA54}" srcId="{2EC93FC1-61F6-4CE9-8549-869D3F63B289}" destId="{6554AEA8-D85D-494A-888D-EB41D125541B}" srcOrd="0" destOrd="0" parTransId="{F1B07B64-2D2E-40DF-8414-21FD6D100A14}" sibTransId="{B7A77839-885A-4F19-8133-E8C705C6F234}"/>
    <dgm:cxn modelId="{C1C961A0-9FDC-4A9E-9CB4-901E1E729969}" type="presOf" srcId="{73B9E4C6-0A15-487B-B4F4-3972EE550D1A}" destId="{62BE5C65-C6D6-4EAA-96E9-70D7942A48C0}" srcOrd="0" destOrd="0" presId="urn:microsoft.com/office/officeart/2005/8/layout/vList5"/>
    <dgm:cxn modelId="{95DAD2A7-CA6B-42C2-8292-9B94D1D5BD68}" srcId="{2EC93FC1-61F6-4CE9-8549-869D3F63B289}" destId="{302D8E19-7607-45C9-8767-D9033F4E81F5}" srcOrd="3" destOrd="0" parTransId="{622FCFB2-9CF7-4FD9-831F-53ECDDE5E2EB}" sibTransId="{3CCEF4ED-836F-465D-99CC-46ACF3ED6F5D}"/>
    <dgm:cxn modelId="{7B9AB4B2-6079-45B2-A59D-25C05168EDA5}" srcId="{0DBAA39B-FD3C-4E4D-8AED-BEA20D419666}" destId="{73B9E4C6-0A15-487B-B4F4-3972EE550D1A}" srcOrd="0" destOrd="0" parTransId="{73CE4331-FF9B-4850-B973-66A78B22A110}" sibTransId="{F6C08E3E-8538-47DE-9704-003BDD662142}"/>
    <dgm:cxn modelId="{5477C3B8-B8A4-4540-89DA-00E52E625A0C}" type="presOf" srcId="{493383D3-525B-42BA-AD58-EE1209C63DAC}" destId="{AAF40A25-CA07-4DAB-82FD-E7C0DDAEF6DA}" srcOrd="0" destOrd="0" presId="urn:microsoft.com/office/officeart/2005/8/layout/vList5"/>
    <dgm:cxn modelId="{AAF16ABC-AC34-4F27-85D5-B7606778598D}" srcId="{A693235C-636F-4112-ABD9-76A1AF708B33}" destId="{0DBAA39B-FD3C-4E4D-8AED-BEA20D419666}" srcOrd="1" destOrd="0" parTransId="{276A0505-BE2A-4C18-8BC2-992E4CE4F546}" sibTransId="{6F3D1C65-FF2D-440D-A6D2-77221D3B2416}"/>
    <dgm:cxn modelId="{12693AC0-EF76-4CFB-AD19-351D8FB0AA4E}" type="presOf" srcId="{2EC93FC1-61F6-4CE9-8549-869D3F63B289}" destId="{86ABD916-9BC7-440F-8A3B-20E21436FAA2}" srcOrd="0" destOrd="0" presId="urn:microsoft.com/office/officeart/2005/8/layout/vList5"/>
    <dgm:cxn modelId="{60886BCD-C69A-41CD-8013-BBE4FE9739E8}" type="presOf" srcId="{A693235C-636F-4112-ABD9-76A1AF708B33}" destId="{497A2A9A-264F-4059-B179-1CBE44CC640E}" srcOrd="0" destOrd="0" presId="urn:microsoft.com/office/officeart/2005/8/layout/vList5"/>
    <dgm:cxn modelId="{C23AAFD8-18CC-49A5-A745-D68744FABFDC}" srcId="{A693235C-636F-4112-ABD9-76A1AF708B33}" destId="{2EC93FC1-61F6-4CE9-8549-869D3F63B289}" srcOrd="0" destOrd="0" parTransId="{012AA0C2-006A-46E1-ABC7-0AE3509F16C9}" sibTransId="{9FD71035-18A0-4DA3-AC6E-B107CCE70E46}"/>
    <dgm:cxn modelId="{E45F46E1-926A-40D6-A80E-9A6FF71BFE56}" srcId="{0DBAA39B-FD3C-4E4D-8AED-BEA20D419666}" destId="{7EE32B69-E2A0-450B-82B2-48D8F070AB8E}" srcOrd="1" destOrd="0" parTransId="{D8AD3E6B-1016-4D75-82A5-12B120E28C29}" sibTransId="{CF1C81EF-C4C0-49D0-ACAB-E865BBA3FB25}"/>
    <dgm:cxn modelId="{47C76DFD-02BE-437E-8A86-D6ED4D6B6771}" srcId="{0DBAA39B-FD3C-4E4D-8AED-BEA20D419666}" destId="{53C55C9C-8BCB-486E-A8F8-83A526D9B43A}" srcOrd="2" destOrd="0" parTransId="{6FDB8313-C4E2-4310-B24C-F608238BE592}" sibTransId="{B651F4C5-B20E-4382-A05D-04AAFBA65CA4}"/>
    <dgm:cxn modelId="{77E1DADC-0524-4749-AB26-88C0DCCFDCE0}" type="presParOf" srcId="{497A2A9A-264F-4059-B179-1CBE44CC640E}" destId="{DFB36805-39D4-4ECC-9709-A71965640839}" srcOrd="0" destOrd="0" presId="urn:microsoft.com/office/officeart/2005/8/layout/vList5"/>
    <dgm:cxn modelId="{63EEE14A-27EC-44B0-AC5F-10203C11F0C4}" type="presParOf" srcId="{DFB36805-39D4-4ECC-9709-A71965640839}" destId="{86ABD916-9BC7-440F-8A3B-20E21436FAA2}" srcOrd="0" destOrd="0" presId="urn:microsoft.com/office/officeart/2005/8/layout/vList5"/>
    <dgm:cxn modelId="{C6A3888B-37BB-49D0-B96A-4D2DD63D1908}" type="presParOf" srcId="{DFB36805-39D4-4ECC-9709-A71965640839}" destId="{7599107B-CA6E-4A89-9185-4661F6D65D8F}" srcOrd="1" destOrd="0" presId="urn:microsoft.com/office/officeart/2005/8/layout/vList5"/>
    <dgm:cxn modelId="{1E981B93-49B6-4472-B191-FB46FEB2F52B}" type="presParOf" srcId="{497A2A9A-264F-4059-B179-1CBE44CC640E}" destId="{C101F5C6-845D-4D4D-88E0-864682E46541}" srcOrd="1" destOrd="0" presId="urn:microsoft.com/office/officeart/2005/8/layout/vList5"/>
    <dgm:cxn modelId="{E2DD6E8D-DD53-4514-A2E7-33200DE2932B}" type="presParOf" srcId="{497A2A9A-264F-4059-B179-1CBE44CC640E}" destId="{3C409A4E-3B32-46CF-B8ED-B09F0A45C902}" srcOrd="2" destOrd="0" presId="urn:microsoft.com/office/officeart/2005/8/layout/vList5"/>
    <dgm:cxn modelId="{A2F45147-8D79-4957-9978-9A83418DAA01}" type="presParOf" srcId="{3C409A4E-3B32-46CF-B8ED-B09F0A45C902}" destId="{79AE5697-8EE8-4FE3-9D4A-A76407B3808B}" srcOrd="0" destOrd="0" presId="urn:microsoft.com/office/officeart/2005/8/layout/vList5"/>
    <dgm:cxn modelId="{0296A5E0-941C-435F-83CD-17841EB3D095}" type="presParOf" srcId="{3C409A4E-3B32-46CF-B8ED-B09F0A45C902}" destId="{62BE5C65-C6D6-4EAA-96E9-70D7942A48C0}" srcOrd="1" destOrd="0" presId="urn:microsoft.com/office/officeart/2005/8/layout/vList5"/>
    <dgm:cxn modelId="{F89CD0E8-50C9-4700-BB8A-CA4F19868B37}" type="presParOf" srcId="{497A2A9A-264F-4059-B179-1CBE44CC640E}" destId="{43C74F63-9533-4B37-B374-5EE49A2D8D8B}" srcOrd="3" destOrd="0" presId="urn:microsoft.com/office/officeart/2005/8/layout/vList5"/>
    <dgm:cxn modelId="{2C66D9F8-63E8-494E-92DC-B51588402C17}" type="presParOf" srcId="{497A2A9A-264F-4059-B179-1CBE44CC640E}" destId="{18DE9ED5-BDA6-409D-A4AD-49863464E3B6}" srcOrd="4" destOrd="0" presId="urn:microsoft.com/office/officeart/2005/8/layout/vList5"/>
    <dgm:cxn modelId="{5426E9AF-0AA1-4BCB-99E5-B3896C56A9D9}" type="presParOf" srcId="{18DE9ED5-BDA6-409D-A4AD-49863464E3B6}" destId="{AAF40A25-CA07-4DAB-82FD-E7C0DDAEF6DA}" srcOrd="0" destOrd="0" presId="urn:microsoft.com/office/officeart/2005/8/layout/vList5"/>
    <dgm:cxn modelId="{1D24BD07-33D3-4FD0-96CB-52A8192816F2}" type="presParOf" srcId="{18DE9ED5-BDA6-409D-A4AD-49863464E3B6}" destId="{465111BF-E9EC-42CD-8CA6-305C77FFFDD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693235C-636F-4112-ABD9-76A1AF708B3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EC93FC1-61F6-4CE9-8549-869D3F63B289}">
      <dgm:prSet phldrT="[Текст]" custT="1"/>
      <dgm:spPr/>
      <dgm:t>
        <a:bodyPr/>
        <a:lstStyle/>
        <a:p>
          <a:r>
            <a:rPr lang="ru-RU" sz="3200" b="1" dirty="0">
              <a:solidFill>
                <a:srgbClr val="FF0000"/>
              </a:solidFill>
            </a:rPr>
            <a:t>3 этап </a:t>
          </a:r>
          <a:r>
            <a:rPr lang="ru-RU" sz="2700" dirty="0"/>
            <a:t>Обработка данных исследования</a:t>
          </a:r>
        </a:p>
      </dgm:t>
    </dgm:pt>
    <dgm:pt modelId="{012AA0C2-006A-46E1-ABC7-0AE3509F16C9}" type="parTrans" cxnId="{C23AAFD8-18CC-49A5-A745-D68744FABFDC}">
      <dgm:prSet/>
      <dgm:spPr/>
      <dgm:t>
        <a:bodyPr/>
        <a:lstStyle/>
        <a:p>
          <a:endParaRPr lang="ru-RU"/>
        </a:p>
      </dgm:t>
    </dgm:pt>
    <dgm:pt modelId="{9FD71035-18A0-4DA3-AC6E-B107CCE70E46}" type="sibTrans" cxnId="{C23AAFD8-18CC-49A5-A745-D68744FABFDC}">
      <dgm:prSet/>
      <dgm:spPr/>
      <dgm:t>
        <a:bodyPr/>
        <a:lstStyle/>
        <a:p>
          <a:endParaRPr lang="ru-RU"/>
        </a:p>
      </dgm:t>
    </dgm:pt>
    <dgm:pt modelId="{6554AEA8-D85D-494A-888D-EB41D125541B}">
      <dgm:prSet phldrT="[Текст]" custT="1"/>
      <dgm:spPr/>
      <dgm:t>
        <a:bodyPr/>
        <a:lstStyle/>
        <a:p>
          <a:r>
            <a:rPr lang="ru-RU" sz="1800" dirty="0"/>
            <a:t>Количественный и качественный анализ данных исследования</a:t>
          </a:r>
        </a:p>
      </dgm:t>
    </dgm:pt>
    <dgm:pt modelId="{F1B07B64-2D2E-40DF-8414-21FD6D100A14}" type="parTrans" cxnId="{C240BD9F-F400-4CF9-A677-2B95A882CA54}">
      <dgm:prSet/>
      <dgm:spPr/>
      <dgm:t>
        <a:bodyPr/>
        <a:lstStyle/>
        <a:p>
          <a:endParaRPr lang="ru-RU"/>
        </a:p>
      </dgm:t>
    </dgm:pt>
    <dgm:pt modelId="{B7A77839-885A-4F19-8133-E8C705C6F234}" type="sibTrans" cxnId="{C240BD9F-F400-4CF9-A677-2B95A882CA54}">
      <dgm:prSet/>
      <dgm:spPr/>
      <dgm:t>
        <a:bodyPr/>
        <a:lstStyle/>
        <a:p>
          <a:endParaRPr lang="ru-RU"/>
        </a:p>
      </dgm:t>
    </dgm:pt>
    <dgm:pt modelId="{493383D3-525B-42BA-AD58-EE1209C63DAC}">
      <dgm:prSet phldrT="[Текст]" custT="1"/>
      <dgm:spPr/>
      <dgm:t>
        <a:bodyPr/>
        <a:lstStyle/>
        <a:p>
          <a:r>
            <a:rPr lang="ru-RU" sz="3600" b="1" dirty="0">
              <a:solidFill>
                <a:srgbClr val="FF0000"/>
              </a:solidFill>
            </a:rPr>
            <a:t>4 этап</a:t>
          </a:r>
        </a:p>
        <a:p>
          <a:r>
            <a:rPr lang="ru-RU" sz="3000" dirty="0"/>
            <a:t>Интерпретация данных и формулировка выводов</a:t>
          </a:r>
        </a:p>
      </dgm:t>
    </dgm:pt>
    <dgm:pt modelId="{74BD42A1-93C6-42FC-9299-F289AD01BBCD}" type="parTrans" cxnId="{7921139E-DE45-43BB-B631-343F60767920}">
      <dgm:prSet/>
      <dgm:spPr/>
      <dgm:t>
        <a:bodyPr/>
        <a:lstStyle/>
        <a:p>
          <a:endParaRPr lang="ru-RU"/>
        </a:p>
      </dgm:t>
    </dgm:pt>
    <dgm:pt modelId="{1F246D02-0607-4FD0-B483-B4FB2E93BE40}" type="sibTrans" cxnId="{7921139E-DE45-43BB-B631-343F60767920}">
      <dgm:prSet/>
      <dgm:spPr/>
      <dgm:t>
        <a:bodyPr/>
        <a:lstStyle/>
        <a:p>
          <a:endParaRPr lang="ru-RU"/>
        </a:p>
      </dgm:t>
    </dgm:pt>
    <dgm:pt modelId="{4F977EC9-D599-4570-B7A5-4F9EEAF7C92D}">
      <dgm:prSet phldrT="[Текст]"/>
      <dgm:spPr/>
      <dgm:t>
        <a:bodyPr/>
        <a:lstStyle/>
        <a:p>
          <a:r>
            <a:rPr lang="ru-RU" dirty="0"/>
            <a:t>Установление правильности или ошибочности гипотезы </a:t>
          </a:r>
        </a:p>
      </dgm:t>
    </dgm:pt>
    <dgm:pt modelId="{09FDE1EC-38F3-41AF-A2C4-AAB65FCAD0D7}" type="parTrans" cxnId="{3346AE87-9E67-4611-A0E1-78DA77841F62}">
      <dgm:prSet/>
      <dgm:spPr/>
      <dgm:t>
        <a:bodyPr/>
        <a:lstStyle/>
        <a:p>
          <a:endParaRPr lang="ru-RU"/>
        </a:p>
      </dgm:t>
    </dgm:pt>
    <dgm:pt modelId="{9433335F-9227-4D6C-8EDB-EB8D463CBCA4}" type="sibTrans" cxnId="{3346AE87-9E67-4611-A0E1-78DA77841F62}">
      <dgm:prSet/>
      <dgm:spPr/>
      <dgm:t>
        <a:bodyPr/>
        <a:lstStyle/>
        <a:p>
          <a:endParaRPr lang="ru-RU"/>
        </a:p>
      </dgm:t>
    </dgm:pt>
    <dgm:pt modelId="{AB4789CA-AB26-4A0F-8E21-2AF0FDA47120}">
      <dgm:prSet phldrT="[Текст]" custT="1"/>
      <dgm:spPr/>
      <dgm:t>
        <a:bodyPr/>
        <a:lstStyle/>
        <a:p>
          <a:r>
            <a:rPr lang="ru-RU" sz="1800" dirty="0"/>
            <a:t>Анализ каждого зафиксированного факта</a:t>
          </a:r>
        </a:p>
      </dgm:t>
    </dgm:pt>
    <dgm:pt modelId="{46F3BFBE-45E6-49D3-ACBB-8B98B8BB33AF}" type="parTrans" cxnId="{F80C76C7-643C-4B36-B436-17463B8B65BC}">
      <dgm:prSet/>
      <dgm:spPr/>
      <dgm:t>
        <a:bodyPr/>
        <a:lstStyle/>
        <a:p>
          <a:endParaRPr lang="ru-RU"/>
        </a:p>
      </dgm:t>
    </dgm:pt>
    <dgm:pt modelId="{BC9E2D68-31E8-48BE-821C-D27AEF1E0DEF}" type="sibTrans" cxnId="{F80C76C7-643C-4B36-B436-17463B8B65BC}">
      <dgm:prSet/>
      <dgm:spPr/>
      <dgm:t>
        <a:bodyPr/>
        <a:lstStyle/>
        <a:p>
          <a:endParaRPr lang="ru-RU"/>
        </a:p>
      </dgm:t>
    </dgm:pt>
    <dgm:pt modelId="{B07B9E15-33D3-4BC5-A8EF-461BBE0AFFBC}">
      <dgm:prSet phldrT="[Текст]" custT="1"/>
      <dgm:spPr/>
      <dgm:t>
        <a:bodyPr/>
        <a:lstStyle/>
        <a:p>
          <a:r>
            <a:rPr lang="ru-RU" sz="1800" dirty="0"/>
            <a:t>Установка связей: факт – гипотеза</a:t>
          </a:r>
        </a:p>
      </dgm:t>
    </dgm:pt>
    <dgm:pt modelId="{CDAFCA93-0E4D-4DDF-8FDC-332BBD3F0AEE}" type="parTrans" cxnId="{32F31CD9-4D3A-46B9-81DB-8E8920EA2403}">
      <dgm:prSet/>
      <dgm:spPr/>
      <dgm:t>
        <a:bodyPr/>
        <a:lstStyle/>
        <a:p>
          <a:endParaRPr lang="ru-RU"/>
        </a:p>
      </dgm:t>
    </dgm:pt>
    <dgm:pt modelId="{4FE7B9F0-9847-4BF7-B870-0C2048DB4B87}" type="sibTrans" cxnId="{32F31CD9-4D3A-46B9-81DB-8E8920EA2403}">
      <dgm:prSet/>
      <dgm:spPr/>
      <dgm:t>
        <a:bodyPr/>
        <a:lstStyle/>
        <a:p>
          <a:endParaRPr lang="ru-RU"/>
        </a:p>
      </dgm:t>
    </dgm:pt>
    <dgm:pt modelId="{846F149E-042B-4241-BCE8-4B6840C4DA8A}">
      <dgm:prSet phldrT="[Текст]" custT="1"/>
      <dgm:spPr/>
      <dgm:t>
        <a:bodyPr/>
        <a:lstStyle/>
        <a:p>
          <a:r>
            <a:rPr lang="ru-RU" sz="1800" dirty="0"/>
            <a:t>Выделение повторяющихся фактов</a:t>
          </a:r>
        </a:p>
      </dgm:t>
    </dgm:pt>
    <dgm:pt modelId="{77FD35BA-91B1-488A-BD4B-F10F390EAEC1}" type="parTrans" cxnId="{92286C88-B521-41E4-872D-389650BB7938}">
      <dgm:prSet/>
      <dgm:spPr/>
      <dgm:t>
        <a:bodyPr/>
        <a:lstStyle/>
        <a:p>
          <a:endParaRPr lang="ru-RU"/>
        </a:p>
      </dgm:t>
    </dgm:pt>
    <dgm:pt modelId="{EB1DBDCB-4BA4-4807-A172-A920C82142E3}" type="sibTrans" cxnId="{92286C88-B521-41E4-872D-389650BB7938}">
      <dgm:prSet/>
      <dgm:spPr/>
      <dgm:t>
        <a:bodyPr/>
        <a:lstStyle/>
        <a:p>
          <a:endParaRPr lang="ru-RU"/>
        </a:p>
      </dgm:t>
    </dgm:pt>
    <dgm:pt modelId="{8DDAE3C2-A5CB-4516-A553-DC2084E82FF1}">
      <dgm:prSet phldrT="[Текст]" custT="1"/>
      <dgm:spPr/>
      <dgm:t>
        <a:bodyPr/>
        <a:lstStyle/>
        <a:p>
          <a:r>
            <a:rPr lang="ru-RU" sz="1800" dirty="0"/>
            <a:t>Статистическая обработка</a:t>
          </a:r>
        </a:p>
      </dgm:t>
    </dgm:pt>
    <dgm:pt modelId="{41B6E45B-5DB1-4C3B-AB7F-73DBAA2EF6B1}" type="parTrans" cxnId="{57DE8F93-574C-4B52-BCD3-6823E2E2B834}">
      <dgm:prSet/>
      <dgm:spPr/>
      <dgm:t>
        <a:bodyPr/>
        <a:lstStyle/>
        <a:p>
          <a:endParaRPr lang="ru-RU"/>
        </a:p>
      </dgm:t>
    </dgm:pt>
    <dgm:pt modelId="{7C5CFAE5-5B3A-40AB-9DD4-BC82418BCE9F}" type="sibTrans" cxnId="{57DE8F93-574C-4B52-BCD3-6823E2E2B834}">
      <dgm:prSet/>
      <dgm:spPr/>
      <dgm:t>
        <a:bodyPr/>
        <a:lstStyle/>
        <a:p>
          <a:endParaRPr lang="ru-RU"/>
        </a:p>
      </dgm:t>
    </dgm:pt>
    <dgm:pt modelId="{DCB82B6A-0D28-4768-B002-1038FFAA4CBA}">
      <dgm:prSet phldrT="[Текст]" custT="1"/>
      <dgm:spPr/>
      <dgm:t>
        <a:bodyPr/>
        <a:lstStyle/>
        <a:p>
          <a:r>
            <a:rPr lang="ru-RU" sz="1800" dirty="0"/>
            <a:t>Составление таблиц, графиков, …</a:t>
          </a:r>
        </a:p>
      </dgm:t>
    </dgm:pt>
    <dgm:pt modelId="{70BC7755-E6A9-4FB7-8993-5B8639B36163}" type="parTrans" cxnId="{F6BFD913-6E23-40EE-86A4-3DA1BF581F37}">
      <dgm:prSet/>
      <dgm:spPr/>
      <dgm:t>
        <a:bodyPr/>
        <a:lstStyle/>
        <a:p>
          <a:endParaRPr lang="ru-RU"/>
        </a:p>
      </dgm:t>
    </dgm:pt>
    <dgm:pt modelId="{42316BE6-C648-43CF-B811-B0D1B2E29888}" type="sibTrans" cxnId="{F6BFD913-6E23-40EE-86A4-3DA1BF581F37}">
      <dgm:prSet/>
      <dgm:spPr/>
      <dgm:t>
        <a:bodyPr/>
        <a:lstStyle/>
        <a:p>
          <a:endParaRPr lang="ru-RU"/>
        </a:p>
      </dgm:t>
    </dgm:pt>
    <dgm:pt modelId="{553910E0-B168-427B-8338-E6EDD8C07AE9}">
      <dgm:prSet phldrT="[Текст]"/>
      <dgm:spPr/>
      <dgm:t>
        <a:bodyPr/>
        <a:lstStyle/>
        <a:p>
          <a:r>
            <a:rPr lang="ru-RU" dirty="0"/>
            <a:t>Соответствие результатов исследования существующим концепциям и теориям</a:t>
          </a:r>
        </a:p>
      </dgm:t>
    </dgm:pt>
    <dgm:pt modelId="{5439E6EE-F787-4D4C-A3C5-8C4F11E6A344}" type="parTrans" cxnId="{D92A438A-3289-4054-8C8E-9AF589821159}">
      <dgm:prSet/>
      <dgm:spPr/>
      <dgm:t>
        <a:bodyPr/>
        <a:lstStyle/>
        <a:p>
          <a:endParaRPr lang="ru-RU"/>
        </a:p>
      </dgm:t>
    </dgm:pt>
    <dgm:pt modelId="{95800EA4-0F84-40E7-8DBE-221E4FCED7F3}" type="sibTrans" cxnId="{D92A438A-3289-4054-8C8E-9AF589821159}">
      <dgm:prSet/>
      <dgm:spPr/>
      <dgm:t>
        <a:bodyPr/>
        <a:lstStyle/>
        <a:p>
          <a:endParaRPr lang="ru-RU"/>
        </a:p>
      </dgm:t>
    </dgm:pt>
    <dgm:pt modelId="{497A2A9A-264F-4059-B179-1CBE44CC640E}" type="pres">
      <dgm:prSet presAssocID="{A693235C-636F-4112-ABD9-76A1AF708B33}" presName="Name0" presStyleCnt="0">
        <dgm:presLayoutVars>
          <dgm:dir/>
          <dgm:animLvl val="lvl"/>
          <dgm:resizeHandles val="exact"/>
        </dgm:presLayoutVars>
      </dgm:prSet>
      <dgm:spPr/>
    </dgm:pt>
    <dgm:pt modelId="{DFB36805-39D4-4ECC-9709-A71965640839}" type="pres">
      <dgm:prSet presAssocID="{2EC93FC1-61F6-4CE9-8549-869D3F63B289}" presName="linNode" presStyleCnt="0"/>
      <dgm:spPr/>
    </dgm:pt>
    <dgm:pt modelId="{86ABD916-9BC7-440F-8A3B-20E21436FAA2}" type="pres">
      <dgm:prSet presAssocID="{2EC93FC1-61F6-4CE9-8549-869D3F63B289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7599107B-CA6E-4A89-9185-4661F6D65D8F}" type="pres">
      <dgm:prSet presAssocID="{2EC93FC1-61F6-4CE9-8549-869D3F63B289}" presName="descendantText" presStyleLbl="alignAccFollowNode1" presStyleIdx="0" presStyleCnt="2">
        <dgm:presLayoutVars>
          <dgm:bulletEnabled val="1"/>
        </dgm:presLayoutVars>
      </dgm:prSet>
      <dgm:spPr/>
    </dgm:pt>
    <dgm:pt modelId="{C101F5C6-845D-4D4D-88E0-864682E46541}" type="pres">
      <dgm:prSet presAssocID="{9FD71035-18A0-4DA3-AC6E-B107CCE70E46}" presName="sp" presStyleCnt="0"/>
      <dgm:spPr/>
    </dgm:pt>
    <dgm:pt modelId="{18DE9ED5-BDA6-409D-A4AD-49863464E3B6}" type="pres">
      <dgm:prSet presAssocID="{493383D3-525B-42BA-AD58-EE1209C63DAC}" presName="linNode" presStyleCnt="0"/>
      <dgm:spPr/>
    </dgm:pt>
    <dgm:pt modelId="{AAF40A25-CA07-4DAB-82FD-E7C0DDAEF6DA}" type="pres">
      <dgm:prSet presAssocID="{493383D3-525B-42BA-AD58-EE1209C63DAC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465111BF-E9EC-42CD-8CA6-305C77FFFDD5}" type="pres">
      <dgm:prSet presAssocID="{493383D3-525B-42BA-AD58-EE1209C63DAC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A8B1C309-B398-4620-A9CC-7A476C5F14D8}" type="presOf" srcId="{4F977EC9-D599-4570-B7A5-4F9EEAF7C92D}" destId="{465111BF-E9EC-42CD-8CA6-305C77FFFDD5}" srcOrd="0" destOrd="0" presId="urn:microsoft.com/office/officeart/2005/8/layout/vList5"/>
    <dgm:cxn modelId="{F6BFD913-6E23-40EE-86A4-3DA1BF581F37}" srcId="{846F149E-042B-4241-BCE8-4B6840C4DA8A}" destId="{DCB82B6A-0D28-4768-B002-1038FFAA4CBA}" srcOrd="1" destOrd="0" parTransId="{70BC7755-E6A9-4FB7-8993-5B8639B36163}" sibTransId="{42316BE6-C648-43CF-B811-B0D1B2E29888}"/>
    <dgm:cxn modelId="{C01F9937-5066-4F46-852F-6F3D5FB9F1CE}" type="presOf" srcId="{2EC93FC1-61F6-4CE9-8549-869D3F63B289}" destId="{86ABD916-9BC7-440F-8A3B-20E21436FAA2}" srcOrd="0" destOrd="0" presId="urn:microsoft.com/office/officeart/2005/8/layout/vList5"/>
    <dgm:cxn modelId="{2F842C41-1B8A-4C96-B596-9CD28F2EB5B0}" type="presOf" srcId="{A693235C-636F-4112-ABD9-76A1AF708B33}" destId="{497A2A9A-264F-4059-B179-1CBE44CC640E}" srcOrd="0" destOrd="0" presId="urn:microsoft.com/office/officeart/2005/8/layout/vList5"/>
    <dgm:cxn modelId="{AEBD6451-36A6-4E83-95BC-995FCA5B5AC7}" type="presOf" srcId="{AB4789CA-AB26-4A0F-8E21-2AF0FDA47120}" destId="{7599107B-CA6E-4A89-9185-4661F6D65D8F}" srcOrd="0" destOrd="1" presId="urn:microsoft.com/office/officeart/2005/8/layout/vList5"/>
    <dgm:cxn modelId="{C528C771-6187-4E22-B061-7BC689CF79CA}" type="presOf" srcId="{DCB82B6A-0D28-4768-B002-1038FFAA4CBA}" destId="{7599107B-CA6E-4A89-9185-4661F6D65D8F}" srcOrd="0" destOrd="5" presId="urn:microsoft.com/office/officeart/2005/8/layout/vList5"/>
    <dgm:cxn modelId="{4522DC74-4FB3-4B0B-BD51-582885CA01F8}" type="presOf" srcId="{846F149E-042B-4241-BCE8-4B6840C4DA8A}" destId="{7599107B-CA6E-4A89-9185-4661F6D65D8F}" srcOrd="0" destOrd="3" presId="urn:microsoft.com/office/officeart/2005/8/layout/vList5"/>
    <dgm:cxn modelId="{D9F20C84-1DE3-4D52-B04F-689705D0ED9B}" type="presOf" srcId="{493383D3-525B-42BA-AD58-EE1209C63DAC}" destId="{AAF40A25-CA07-4DAB-82FD-E7C0DDAEF6DA}" srcOrd="0" destOrd="0" presId="urn:microsoft.com/office/officeart/2005/8/layout/vList5"/>
    <dgm:cxn modelId="{3346AE87-9E67-4611-A0E1-78DA77841F62}" srcId="{493383D3-525B-42BA-AD58-EE1209C63DAC}" destId="{4F977EC9-D599-4570-B7A5-4F9EEAF7C92D}" srcOrd="0" destOrd="0" parTransId="{09FDE1EC-38F3-41AF-A2C4-AAB65FCAD0D7}" sibTransId="{9433335F-9227-4D6C-8EDB-EB8D463CBCA4}"/>
    <dgm:cxn modelId="{92286C88-B521-41E4-872D-389650BB7938}" srcId="{6554AEA8-D85D-494A-888D-EB41D125541B}" destId="{846F149E-042B-4241-BCE8-4B6840C4DA8A}" srcOrd="2" destOrd="0" parTransId="{77FD35BA-91B1-488A-BD4B-F10F390EAEC1}" sibTransId="{EB1DBDCB-4BA4-4807-A172-A920C82142E3}"/>
    <dgm:cxn modelId="{D92A438A-3289-4054-8C8E-9AF589821159}" srcId="{493383D3-525B-42BA-AD58-EE1209C63DAC}" destId="{553910E0-B168-427B-8338-E6EDD8C07AE9}" srcOrd="1" destOrd="0" parTransId="{5439E6EE-F787-4D4C-A3C5-8C4F11E6A344}" sibTransId="{95800EA4-0F84-40E7-8DBE-221E4FCED7F3}"/>
    <dgm:cxn modelId="{57DE8F93-574C-4B52-BCD3-6823E2E2B834}" srcId="{846F149E-042B-4241-BCE8-4B6840C4DA8A}" destId="{8DDAE3C2-A5CB-4516-A553-DC2084E82FF1}" srcOrd="0" destOrd="0" parTransId="{41B6E45B-5DB1-4C3B-AB7F-73DBAA2EF6B1}" sibTransId="{7C5CFAE5-5B3A-40AB-9DD4-BC82418BCE9F}"/>
    <dgm:cxn modelId="{0E1AA49A-7373-4C0E-B83C-588B171F5A57}" type="presOf" srcId="{B07B9E15-33D3-4BC5-A8EF-461BBE0AFFBC}" destId="{7599107B-CA6E-4A89-9185-4661F6D65D8F}" srcOrd="0" destOrd="2" presId="urn:microsoft.com/office/officeart/2005/8/layout/vList5"/>
    <dgm:cxn modelId="{7921139E-DE45-43BB-B631-343F60767920}" srcId="{A693235C-636F-4112-ABD9-76A1AF708B33}" destId="{493383D3-525B-42BA-AD58-EE1209C63DAC}" srcOrd="1" destOrd="0" parTransId="{74BD42A1-93C6-42FC-9299-F289AD01BBCD}" sibTransId="{1F246D02-0607-4FD0-B483-B4FB2E93BE40}"/>
    <dgm:cxn modelId="{C240BD9F-F400-4CF9-A677-2B95A882CA54}" srcId="{2EC93FC1-61F6-4CE9-8549-869D3F63B289}" destId="{6554AEA8-D85D-494A-888D-EB41D125541B}" srcOrd="0" destOrd="0" parTransId="{F1B07B64-2D2E-40DF-8414-21FD6D100A14}" sibTransId="{B7A77839-885A-4F19-8133-E8C705C6F234}"/>
    <dgm:cxn modelId="{F80C76C7-643C-4B36-B436-17463B8B65BC}" srcId="{6554AEA8-D85D-494A-888D-EB41D125541B}" destId="{AB4789CA-AB26-4A0F-8E21-2AF0FDA47120}" srcOrd="0" destOrd="0" parTransId="{46F3BFBE-45E6-49D3-ACBB-8B98B8BB33AF}" sibTransId="{BC9E2D68-31E8-48BE-821C-D27AEF1E0DEF}"/>
    <dgm:cxn modelId="{63A375D6-BBC0-481B-AB76-2DC9F89023FD}" type="presOf" srcId="{8DDAE3C2-A5CB-4516-A553-DC2084E82FF1}" destId="{7599107B-CA6E-4A89-9185-4661F6D65D8F}" srcOrd="0" destOrd="4" presId="urn:microsoft.com/office/officeart/2005/8/layout/vList5"/>
    <dgm:cxn modelId="{C23AAFD8-18CC-49A5-A745-D68744FABFDC}" srcId="{A693235C-636F-4112-ABD9-76A1AF708B33}" destId="{2EC93FC1-61F6-4CE9-8549-869D3F63B289}" srcOrd="0" destOrd="0" parTransId="{012AA0C2-006A-46E1-ABC7-0AE3509F16C9}" sibTransId="{9FD71035-18A0-4DA3-AC6E-B107CCE70E46}"/>
    <dgm:cxn modelId="{32F31CD9-4D3A-46B9-81DB-8E8920EA2403}" srcId="{6554AEA8-D85D-494A-888D-EB41D125541B}" destId="{B07B9E15-33D3-4BC5-A8EF-461BBE0AFFBC}" srcOrd="1" destOrd="0" parTransId="{CDAFCA93-0E4D-4DDF-8FDC-332BBD3F0AEE}" sibTransId="{4FE7B9F0-9847-4BF7-B870-0C2048DB4B87}"/>
    <dgm:cxn modelId="{38B74BEF-AA47-41E5-93BC-3FC356F9BF0F}" type="presOf" srcId="{6554AEA8-D85D-494A-888D-EB41D125541B}" destId="{7599107B-CA6E-4A89-9185-4661F6D65D8F}" srcOrd="0" destOrd="0" presId="urn:microsoft.com/office/officeart/2005/8/layout/vList5"/>
    <dgm:cxn modelId="{0010D4F0-E13B-4632-8C30-212F44553799}" type="presOf" srcId="{553910E0-B168-427B-8338-E6EDD8C07AE9}" destId="{465111BF-E9EC-42CD-8CA6-305C77FFFDD5}" srcOrd="0" destOrd="1" presId="urn:microsoft.com/office/officeart/2005/8/layout/vList5"/>
    <dgm:cxn modelId="{64058219-6844-42C2-BE2C-C1B83433F663}" type="presParOf" srcId="{497A2A9A-264F-4059-B179-1CBE44CC640E}" destId="{DFB36805-39D4-4ECC-9709-A71965640839}" srcOrd="0" destOrd="0" presId="urn:microsoft.com/office/officeart/2005/8/layout/vList5"/>
    <dgm:cxn modelId="{8C87319F-E770-433D-8511-EA67935584CF}" type="presParOf" srcId="{DFB36805-39D4-4ECC-9709-A71965640839}" destId="{86ABD916-9BC7-440F-8A3B-20E21436FAA2}" srcOrd="0" destOrd="0" presId="urn:microsoft.com/office/officeart/2005/8/layout/vList5"/>
    <dgm:cxn modelId="{59BBA13C-29E3-4830-89AF-0295163FC2FE}" type="presParOf" srcId="{DFB36805-39D4-4ECC-9709-A71965640839}" destId="{7599107B-CA6E-4A89-9185-4661F6D65D8F}" srcOrd="1" destOrd="0" presId="urn:microsoft.com/office/officeart/2005/8/layout/vList5"/>
    <dgm:cxn modelId="{F216E314-BB74-4176-8339-6D6F5FDF720B}" type="presParOf" srcId="{497A2A9A-264F-4059-B179-1CBE44CC640E}" destId="{C101F5C6-845D-4D4D-88E0-864682E46541}" srcOrd="1" destOrd="0" presId="urn:microsoft.com/office/officeart/2005/8/layout/vList5"/>
    <dgm:cxn modelId="{6B72B6A8-74F3-4E67-A670-B769CED079B5}" type="presParOf" srcId="{497A2A9A-264F-4059-B179-1CBE44CC640E}" destId="{18DE9ED5-BDA6-409D-A4AD-49863464E3B6}" srcOrd="2" destOrd="0" presId="urn:microsoft.com/office/officeart/2005/8/layout/vList5"/>
    <dgm:cxn modelId="{5D6DB694-57F0-42D9-91B4-FE6147ECCFAD}" type="presParOf" srcId="{18DE9ED5-BDA6-409D-A4AD-49863464E3B6}" destId="{AAF40A25-CA07-4DAB-82FD-E7C0DDAEF6DA}" srcOrd="0" destOrd="0" presId="urn:microsoft.com/office/officeart/2005/8/layout/vList5"/>
    <dgm:cxn modelId="{D471FF37-5F76-48AB-BC3C-072E71F479D4}" type="presParOf" srcId="{18DE9ED5-BDA6-409D-A4AD-49863464E3B6}" destId="{465111BF-E9EC-42CD-8CA6-305C77FFFDD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858AB2B-E8EA-44B4-B2B2-3AD85E63E57B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616EA77-6527-46EF-A00B-4D37F6B0C587}">
      <dgm:prSet phldrT="[Текст]"/>
      <dgm:spPr/>
      <dgm:t>
        <a:bodyPr/>
        <a:lstStyle/>
        <a:p>
          <a:r>
            <a:rPr lang="ru-RU" dirty="0"/>
            <a:t>Определение характеристик явлений</a:t>
          </a:r>
        </a:p>
      </dgm:t>
    </dgm:pt>
    <dgm:pt modelId="{08AA2471-EABE-40B5-B5A8-020C7117F0BB}" type="parTrans" cxnId="{1F5C7130-1322-4064-8517-BEB19A057C89}">
      <dgm:prSet/>
      <dgm:spPr/>
      <dgm:t>
        <a:bodyPr/>
        <a:lstStyle/>
        <a:p>
          <a:endParaRPr lang="ru-RU"/>
        </a:p>
      </dgm:t>
    </dgm:pt>
    <dgm:pt modelId="{FAA63EEA-FC5B-4CAE-B471-D831ED96A568}" type="sibTrans" cxnId="{1F5C7130-1322-4064-8517-BEB19A057C89}">
      <dgm:prSet/>
      <dgm:spPr/>
      <dgm:t>
        <a:bodyPr/>
        <a:lstStyle/>
        <a:p>
          <a:endParaRPr lang="ru-RU"/>
        </a:p>
      </dgm:t>
    </dgm:pt>
    <dgm:pt modelId="{81F9872E-97FE-4E6E-83BD-0108745511C2}">
      <dgm:prSet phldrT="[Текст]"/>
      <dgm:spPr/>
      <dgm:t>
        <a:bodyPr/>
        <a:lstStyle/>
        <a:p>
          <a:r>
            <a:rPr lang="ru-RU" dirty="0"/>
            <a:t>Из литературы</a:t>
          </a:r>
        </a:p>
      </dgm:t>
    </dgm:pt>
    <dgm:pt modelId="{5D0D2A3D-8765-45BF-9A73-BB4E9BCCB023}" type="parTrans" cxnId="{558B4B87-BD0E-4DBF-A5CC-34C2C2162379}">
      <dgm:prSet/>
      <dgm:spPr/>
      <dgm:t>
        <a:bodyPr/>
        <a:lstStyle/>
        <a:p>
          <a:endParaRPr lang="ru-RU"/>
        </a:p>
      </dgm:t>
    </dgm:pt>
    <dgm:pt modelId="{744D50D0-2AD6-4496-9CE2-E588025FDD06}" type="sibTrans" cxnId="{558B4B87-BD0E-4DBF-A5CC-34C2C2162379}">
      <dgm:prSet/>
      <dgm:spPr/>
      <dgm:t>
        <a:bodyPr/>
        <a:lstStyle/>
        <a:p>
          <a:endParaRPr lang="ru-RU"/>
        </a:p>
      </dgm:t>
    </dgm:pt>
    <dgm:pt modelId="{02EF99D0-90C2-4FB7-8FD9-ABA7F221D9F8}">
      <dgm:prSet phldrT="[Текст]"/>
      <dgm:spPr/>
      <dgm:t>
        <a:bodyPr/>
        <a:lstStyle/>
        <a:p>
          <a:r>
            <a:rPr lang="ru-RU" dirty="0"/>
            <a:t>Из жизни</a:t>
          </a:r>
        </a:p>
      </dgm:t>
    </dgm:pt>
    <dgm:pt modelId="{AEBDF632-7033-4F6D-90FA-C2B65D4A19AF}" type="parTrans" cxnId="{93AD20B2-2D4A-49DD-8811-EE814A6D170F}">
      <dgm:prSet/>
      <dgm:spPr/>
      <dgm:t>
        <a:bodyPr/>
        <a:lstStyle/>
        <a:p>
          <a:endParaRPr lang="ru-RU"/>
        </a:p>
      </dgm:t>
    </dgm:pt>
    <dgm:pt modelId="{C113B9A5-AD23-404F-8C6B-00AC98F2C2D2}" type="sibTrans" cxnId="{93AD20B2-2D4A-49DD-8811-EE814A6D170F}">
      <dgm:prSet/>
      <dgm:spPr/>
      <dgm:t>
        <a:bodyPr/>
        <a:lstStyle/>
        <a:p>
          <a:endParaRPr lang="ru-RU"/>
        </a:p>
      </dgm:t>
    </dgm:pt>
    <dgm:pt modelId="{1DB11201-0955-4563-A6F9-3A39B3C7151B}">
      <dgm:prSet phldrT="[Текст]"/>
      <dgm:spPr/>
      <dgm:t>
        <a:bodyPr/>
        <a:lstStyle/>
        <a:p>
          <a:r>
            <a:rPr lang="ru-RU" dirty="0"/>
            <a:t>Выявление взаимосвязи психических явлений</a:t>
          </a:r>
        </a:p>
      </dgm:t>
    </dgm:pt>
    <dgm:pt modelId="{F1FAF2D6-A426-49C0-8E3A-6B9F7FFCDAD1}" type="parTrans" cxnId="{4DA9C600-F263-481E-9FD0-918643AC540B}">
      <dgm:prSet/>
      <dgm:spPr/>
      <dgm:t>
        <a:bodyPr/>
        <a:lstStyle/>
        <a:p>
          <a:endParaRPr lang="ru-RU"/>
        </a:p>
      </dgm:t>
    </dgm:pt>
    <dgm:pt modelId="{D3E542FE-1237-4DD8-8129-0F6C2107D5DC}" type="sibTrans" cxnId="{4DA9C600-F263-481E-9FD0-918643AC540B}">
      <dgm:prSet/>
      <dgm:spPr/>
      <dgm:t>
        <a:bodyPr/>
        <a:lstStyle/>
        <a:p>
          <a:endParaRPr lang="ru-RU"/>
        </a:p>
      </dgm:t>
    </dgm:pt>
    <dgm:pt modelId="{74D6126E-E5F7-4219-930C-14F0EC1F14E2}">
      <dgm:prSet phldrT="[Текст]"/>
      <dgm:spPr/>
      <dgm:t>
        <a:bodyPr/>
        <a:lstStyle/>
        <a:p>
          <a:r>
            <a:rPr lang="ru-RU" dirty="0"/>
            <a:t>Определение характеристик взаимосвязей (тесноты, направленности, устойчивости)</a:t>
          </a:r>
        </a:p>
      </dgm:t>
    </dgm:pt>
    <dgm:pt modelId="{AEE2214E-28CE-4719-B978-82E3E685EDE8}" type="parTrans" cxnId="{641A4FC7-6680-4CE8-A546-46CDAEDCAF67}">
      <dgm:prSet/>
      <dgm:spPr/>
      <dgm:t>
        <a:bodyPr/>
        <a:lstStyle/>
        <a:p>
          <a:endParaRPr lang="ru-RU"/>
        </a:p>
      </dgm:t>
    </dgm:pt>
    <dgm:pt modelId="{3235DEFB-043D-4381-A034-1237E0E64B93}" type="sibTrans" cxnId="{641A4FC7-6680-4CE8-A546-46CDAEDCAF67}">
      <dgm:prSet/>
      <dgm:spPr/>
      <dgm:t>
        <a:bodyPr/>
        <a:lstStyle/>
        <a:p>
          <a:endParaRPr lang="ru-RU"/>
        </a:p>
      </dgm:t>
    </dgm:pt>
    <dgm:pt modelId="{14C5FE6B-5288-4997-86B6-451E124CDF3F}">
      <dgm:prSet phldrT="[Текст]"/>
      <dgm:spPr/>
      <dgm:t>
        <a:bodyPr/>
        <a:lstStyle/>
        <a:p>
          <a:r>
            <a:rPr lang="ru-RU" dirty="0"/>
            <a:t>Целостность структуры взаимосвязей</a:t>
          </a:r>
        </a:p>
      </dgm:t>
    </dgm:pt>
    <dgm:pt modelId="{75C50CEC-D30D-4C33-8B73-49D0BE6C735B}" type="parTrans" cxnId="{20235C27-6058-4858-A819-C504387CC971}">
      <dgm:prSet/>
      <dgm:spPr/>
      <dgm:t>
        <a:bodyPr/>
        <a:lstStyle/>
        <a:p>
          <a:endParaRPr lang="ru-RU"/>
        </a:p>
      </dgm:t>
    </dgm:pt>
    <dgm:pt modelId="{3BE0B264-4A38-4F4C-92EB-DA946D2CA166}" type="sibTrans" cxnId="{20235C27-6058-4858-A819-C504387CC971}">
      <dgm:prSet/>
      <dgm:spPr/>
      <dgm:t>
        <a:bodyPr/>
        <a:lstStyle/>
        <a:p>
          <a:endParaRPr lang="ru-RU"/>
        </a:p>
      </dgm:t>
    </dgm:pt>
    <dgm:pt modelId="{24877FA8-9F13-42E5-9FE4-ABD2D95C98E4}" type="pres">
      <dgm:prSet presAssocID="{E858AB2B-E8EA-44B4-B2B2-3AD85E63E57B}" presName="Name0" presStyleCnt="0">
        <dgm:presLayoutVars>
          <dgm:dir/>
          <dgm:animLvl val="lvl"/>
          <dgm:resizeHandles/>
        </dgm:presLayoutVars>
      </dgm:prSet>
      <dgm:spPr/>
    </dgm:pt>
    <dgm:pt modelId="{5860D5A9-D73B-4A7C-8D82-733F5BDDC5FE}" type="pres">
      <dgm:prSet presAssocID="{1616EA77-6527-46EF-A00B-4D37F6B0C587}" presName="linNode" presStyleCnt="0"/>
      <dgm:spPr/>
    </dgm:pt>
    <dgm:pt modelId="{937205E5-CA4C-40C9-AA7C-F4B40DB0F87F}" type="pres">
      <dgm:prSet presAssocID="{1616EA77-6527-46EF-A00B-4D37F6B0C587}" presName="parentShp" presStyleLbl="node1" presStyleIdx="0" presStyleCnt="2">
        <dgm:presLayoutVars>
          <dgm:bulletEnabled val="1"/>
        </dgm:presLayoutVars>
      </dgm:prSet>
      <dgm:spPr/>
    </dgm:pt>
    <dgm:pt modelId="{FBA32B8E-FEAC-410F-9201-4452F4670542}" type="pres">
      <dgm:prSet presAssocID="{1616EA77-6527-46EF-A00B-4D37F6B0C587}" presName="childShp" presStyleLbl="bgAccFollowNode1" presStyleIdx="0" presStyleCnt="2">
        <dgm:presLayoutVars>
          <dgm:bulletEnabled val="1"/>
        </dgm:presLayoutVars>
      </dgm:prSet>
      <dgm:spPr/>
    </dgm:pt>
    <dgm:pt modelId="{6C27F3F5-5DB9-43CC-AC42-724129231A53}" type="pres">
      <dgm:prSet presAssocID="{FAA63EEA-FC5B-4CAE-B471-D831ED96A568}" presName="spacing" presStyleCnt="0"/>
      <dgm:spPr/>
    </dgm:pt>
    <dgm:pt modelId="{30B55E7D-0351-42E1-A9C1-A43BA5CF3BDC}" type="pres">
      <dgm:prSet presAssocID="{1DB11201-0955-4563-A6F9-3A39B3C7151B}" presName="linNode" presStyleCnt="0"/>
      <dgm:spPr/>
    </dgm:pt>
    <dgm:pt modelId="{284C1475-6BC6-48A9-B7EC-4109F85B8A9C}" type="pres">
      <dgm:prSet presAssocID="{1DB11201-0955-4563-A6F9-3A39B3C7151B}" presName="parentShp" presStyleLbl="node1" presStyleIdx="1" presStyleCnt="2">
        <dgm:presLayoutVars>
          <dgm:bulletEnabled val="1"/>
        </dgm:presLayoutVars>
      </dgm:prSet>
      <dgm:spPr/>
    </dgm:pt>
    <dgm:pt modelId="{8D2DCD8E-45FF-43EC-9CA8-A213B3F6A0F5}" type="pres">
      <dgm:prSet presAssocID="{1DB11201-0955-4563-A6F9-3A39B3C7151B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4DA9C600-F263-481E-9FD0-918643AC540B}" srcId="{E858AB2B-E8EA-44B4-B2B2-3AD85E63E57B}" destId="{1DB11201-0955-4563-A6F9-3A39B3C7151B}" srcOrd="1" destOrd="0" parTransId="{F1FAF2D6-A426-49C0-8E3A-6B9F7FFCDAD1}" sibTransId="{D3E542FE-1237-4DD8-8129-0F6C2107D5DC}"/>
    <dgm:cxn modelId="{096E5A15-9870-4D9B-ACE9-EB1539D32198}" type="presOf" srcId="{E858AB2B-E8EA-44B4-B2B2-3AD85E63E57B}" destId="{24877FA8-9F13-42E5-9FE4-ABD2D95C98E4}" srcOrd="0" destOrd="0" presId="urn:microsoft.com/office/officeart/2005/8/layout/vList6"/>
    <dgm:cxn modelId="{20235C27-6058-4858-A819-C504387CC971}" srcId="{1DB11201-0955-4563-A6F9-3A39B3C7151B}" destId="{14C5FE6B-5288-4997-86B6-451E124CDF3F}" srcOrd="1" destOrd="0" parTransId="{75C50CEC-D30D-4C33-8B73-49D0BE6C735B}" sibTransId="{3BE0B264-4A38-4F4C-92EB-DA946D2CA166}"/>
    <dgm:cxn modelId="{1F5C7130-1322-4064-8517-BEB19A057C89}" srcId="{E858AB2B-E8EA-44B4-B2B2-3AD85E63E57B}" destId="{1616EA77-6527-46EF-A00B-4D37F6B0C587}" srcOrd="0" destOrd="0" parTransId="{08AA2471-EABE-40B5-B5A8-020C7117F0BB}" sibTransId="{FAA63EEA-FC5B-4CAE-B471-D831ED96A568}"/>
    <dgm:cxn modelId="{04419C3E-88FE-468A-BB3A-4C412F5353C5}" type="presOf" srcId="{1616EA77-6527-46EF-A00B-4D37F6B0C587}" destId="{937205E5-CA4C-40C9-AA7C-F4B40DB0F87F}" srcOrd="0" destOrd="0" presId="urn:microsoft.com/office/officeart/2005/8/layout/vList6"/>
    <dgm:cxn modelId="{3FDDEF75-7ACF-491A-A5FE-0F737B5384D2}" type="presOf" srcId="{1DB11201-0955-4563-A6F9-3A39B3C7151B}" destId="{284C1475-6BC6-48A9-B7EC-4109F85B8A9C}" srcOrd="0" destOrd="0" presId="urn:microsoft.com/office/officeart/2005/8/layout/vList6"/>
    <dgm:cxn modelId="{558B4B87-BD0E-4DBF-A5CC-34C2C2162379}" srcId="{1616EA77-6527-46EF-A00B-4D37F6B0C587}" destId="{81F9872E-97FE-4E6E-83BD-0108745511C2}" srcOrd="0" destOrd="0" parTransId="{5D0D2A3D-8765-45BF-9A73-BB4E9BCCB023}" sibTransId="{744D50D0-2AD6-4496-9CE2-E588025FDD06}"/>
    <dgm:cxn modelId="{6EEFC789-2E90-482A-94CC-7A9221770517}" type="presOf" srcId="{14C5FE6B-5288-4997-86B6-451E124CDF3F}" destId="{8D2DCD8E-45FF-43EC-9CA8-A213B3F6A0F5}" srcOrd="0" destOrd="1" presId="urn:microsoft.com/office/officeart/2005/8/layout/vList6"/>
    <dgm:cxn modelId="{A40E5896-8CDD-474B-B3C2-9644AF530655}" type="presOf" srcId="{81F9872E-97FE-4E6E-83BD-0108745511C2}" destId="{FBA32B8E-FEAC-410F-9201-4452F4670542}" srcOrd="0" destOrd="0" presId="urn:microsoft.com/office/officeart/2005/8/layout/vList6"/>
    <dgm:cxn modelId="{93AD20B2-2D4A-49DD-8811-EE814A6D170F}" srcId="{1616EA77-6527-46EF-A00B-4D37F6B0C587}" destId="{02EF99D0-90C2-4FB7-8FD9-ABA7F221D9F8}" srcOrd="1" destOrd="0" parTransId="{AEBDF632-7033-4F6D-90FA-C2B65D4A19AF}" sibTransId="{C113B9A5-AD23-404F-8C6B-00AC98F2C2D2}"/>
    <dgm:cxn modelId="{641A4FC7-6680-4CE8-A546-46CDAEDCAF67}" srcId="{1DB11201-0955-4563-A6F9-3A39B3C7151B}" destId="{74D6126E-E5F7-4219-930C-14F0EC1F14E2}" srcOrd="0" destOrd="0" parTransId="{AEE2214E-28CE-4719-B978-82E3E685EDE8}" sibTransId="{3235DEFB-043D-4381-A034-1237E0E64B93}"/>
    <dgm:cxn modelId="{8C28D4E3-9CD2-4966-8832-53C5D1C4F960}" type="presOf" srcId="{02EF99D0-90C2-4FB7-8FD9-ABA7F221D9F8}" destId="{FBA32B8E-FEAC-410F-9201-4452F4670542}" srcOrd="0" destOrd="1" presId="urn:microsoft.com/office/officeart/2005/8/layout/vList6"/>
    <dgm:cxn modelId="{0D257EEC-973B-4C47-A4AC-80DAFF911D28}" type="presOf" srcId="{74D6126E-E5F7-4219-930C-14F0EC1F14E2}" destId="{8D2DCD8E-45FF-43EC-9CA8-A213B3F6A0F5}" srcOrd="0" destOrd="0" presId="urn:microsoft.com/office/officeart/2005/8/layout/vList6"/>
    <dgm:cxn modelId="{F7C65E71-2836-49F4-A43A-7D345ACB5010}" type="presParOf" srcId="{24877FA8-9F13-42E5-9FE4-ABD2D95C98E4}" destId="{5860D5A9-D73B-4A7C-8D82-733F5BDDC5FE}" srcOrd="0" destOrd="0" presId="urn:microsoft.com/office/officeart/2005/8/layout/vList6"/>
    <dgm:cxn modelId="{D3A1BAD0-9506-464D-9445-9637BA5FC305}" type="presParOf" srcId="{5860D5A9-D73B-4A7C-8D82-733F5BDDC5FE}" destId="{937205E5-CA4C-40C9-AA7C-F4B40DB0F87F}" srcOrd="0" destOrd="0" presId="urn:microsoft.com/office/officeart/2005/8/layout/vList6"/>
    <dgm:cxn modelId="{615D0473-49E6-4B4C-8239-B9B7846BF347}" type="presParOf" srcId="{5860D5A9-D73B-4A7C-8D82-733F5BDDC5FE}" destId="{FBA32B8E-FEAC-410F-9201-4452F4670542}" srcOrd="1" destOrd="0" presId="urn:microsoft.com/office/officeart/2005/8/layout/vList6"/>
    <dgm:cxn modelId="{FFD364A9-F742-4E8D-881C-C6CEED3B0CC3}" type="presParOf" srcId="{24877FA8-9F13-42E5-9FE4-ABD2D95C98E4}" destId="{6C27F3F5-5DB9-43CC-AC42-724129231A53}" srcOrd="1" destOrd="0" presId="urn:microsoft.com/office/officeart/2005/8/layout/vList6"/>
    <dgm:cxn modelId="{00B3C081-C1E1-4657-AC14-0F70A4FD0050}" type="presParOf" srcId="{24877FA8-9F13-42E5-9FE4-ABD2D95C98E4}" destId="{30B55E7D-0351-42E1-A9C1-A43BA5CF3BDC}" srcOrd="2" destOrd="0" presId="urn:microsoft.com/office/officeart/2005/8/layout/vList6"/>
    <dgm:cxn modelId="{58271D94-2B86-4622-A2BF-F85FDC391410}" type="presParOf" srcId="{30B55E7D-0351-42E1-A9C1-A43BA5CF3BDC}" destId="{284C1475-6BC6-48A9-B7EC-4109F85B8A9C}" srcOrd="0" destOrd="0" presId="urn:microsoft.com/office/officeart/2005/8/layout/vList6"/>
    <dgm:cxn modelId="{CF588B79-2EB8-4714-829A-49288D4F9250}" type="presParOf" srcId="{30B55E7D-0351-42E1-A9C1-A43BA5CF3BDC}" destId="{8D2DCD8E-45FF-43EC-9CA8-A213B3F6A0F5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858AB2B-E8EA-44B4-B2B2-3AD85E63E57B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616EA77-6527-46EF-A00B-4D37F6B0C587}">
      <dgm:prSet phldrT="[Текст]"/>
      <dgm:spPr/>
      <dgm:t>
        <a:bodyPr/>
        <a:lstStyle/>
        <a:p>
          <a:r>
            <a:rPr lang="ru-RU" dirty="0"/>
            <a:t>Описание нового феномена / эффекта</a:t>
          </a:r>
        </a:p>
      </dgm:t>
    </dgm:pt>
    <dgm:pt modelId="{08AA2471-EABE-40B5-B5A8-020C7117F0BB}" type="parTrans" cxnId="{1F5C7130-1322-4064-8517-BEB19A057C89}">
      <dgm:prSet/>
      <dgm:spPr/>
      <dgm:t>
        <a:bodyPr/>
        <a:lstStyle/>
        <a:p>
          <a:endParaRPr lang="ru-RU"/>
        </a:p>
      </dgm:t>
    </dgm:pt>
    <dgm:pt modelId="{FAA63EEA-FC5B-4CAE-B471-D831ED96A568}" type="sibTrans" cxnId="{1F5C7130-1322-4064-8517-BEB19A057C89}">
      <dgm:prSet/>
      <dgm:spPr/>
      <dgm:t>
        <a:bodyPr/>
        <a:lstStyle/>
        <a:p>
          <a:endParaRPr lang="ru-RU"/>
        </a:p>
      </dgm:t>
    </dgm:pt>
    <dgm:pt modelId="{81F9872E-97FE-4E6E-83BD-0108745511C2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dirty="0"/>
            <a:t>Выявление факторов, определяющих наличие или отсутствие эффекта, силы проявления, разнообразия проявления, условия существования, объяснения феномена</a:t>
          </a:r>
        </a:p>
      </dgm:t>
    </dgm:pt>
    <dgm:pt modelId="{5D0D2A3D-8765-45BF-9A73-BB4E9BCCB023}" type="parTrans" cxnId="{558B4B87-BD0E-4DBF-A5CC-34C2C2162379}">
      <dgm:prSet/>
      <dgm:spPr/>
      <dgm:t>
        <a:bodyPr/>
        <a:lstStyle/>
        <a:p>
          <a:endParaRPr lang="ru-RU"/>
        </a:p>
      </dgm:t>
    </dgm:pt>
    <dgm:pt modelId="{744D50D0-2AD6-4496-9CE2-E588025FDD06}" type="sibTrans" cxnId="{558B4B87-BD0E-4DBF-A5CC-34C2C2162379}">
      <dgm:prSet/>
      <dgm:spPr/>
      <dgm:t>
        <a:bodyPr/>
        <a:lstStyle/>
        <a:p>
          <a:endParaRPr lang="ru-RU"/>
        </a:p>
      </dgm:t>
    </dgm:pt>
    <dgm:pt modelId="{1DB11201-0955-4563-A6F9-3A39B3C7151B}">
      <dgm:prSet phldrT="[Текст]"/>
      <dgm:spPr/>
      <dgm:t>
        <a:bodyPr/>
        <a:lstStyle/>
        <a:p>
          <a:r>
            <a:rPr lang="ru-RU" dirty="0"/>
            <a:t>Обобщение</a:t>
          </a:r>
        </a:p>
      </dgm:t>
    </dgm:pt>
    <dgm:pt modelId="{F1FAF2D6-A426-49C0-8E3A-6B9F7FFCDAD1}" type="parTrans" cxnId="{4DA9C600-F263-481E-9FD0-918643AC540B}">
      <dgm:prSet/>
      <dgm:spPr/>
      <dgm:t>
        <a:bodyPr/>
        <a:lstStyle/>
        <a:p>
          <a:endParaRPr lang="ru-RU"/>
        </a:p>
      </dgm:t>
    </dgm:pt>
    <dgm:pt modelId="{D3E542FE-1237-4DD8-8129-0F6C2107D5DC}" type="sibTrans" cxnId="{4DA9C600-F263-481E-9FD0-918643AC540B}">
      <dgm:prSet/>
      <dgm:spPr/>
      <dgm:t>
        <a:bodyPr/>
        <a:lstStyle/>
        <a:p>
          <a:endParaRPr lang="ru-RU"/>
        </a:p>
      </dgm:t>
    </dgm:pt>
    <dgm:pt modelId="{F01B7941-D4E1-40E4-8E29-C1C9ED5647E9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dirty="0"/>
            <a:t>Открытие новой/другой природы</a:t>
          </a:r>
        </a:p>
        <a:p>
          <a:pPr marL="228600" indent="0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1500" dirty="0"/>
        </a:p>
      </dgm:t>
    </dgm:pt>
    <dgm:pt modelId="{A39C31A8-18D3-4104-A61F-2017F276261C}" type="parTrans" cxnId="{B3CC1F3F-4AF7-43DD-90D3-AE563CB9DCCC}">
      <dgm:prSet/>
      <dgm:spPr/>
      <dgm:t>
        <a:bodyPr/>
        <a:lstStyle/>
        <a:p>
          <a:endParaRPr lang="ru-RU"/>
        </a:p>
      </dgm:t>
    </dgm:pt>
    <dgm:pt modelId="{DD5369ED-7275-4E36-A8D1-C7EC6A8D9CD0}" type="sibTrans" cxnId="{B3CC1F3F-4AF7-43DD-90D3-AE563CB9DCCC}">
      <dgm:prSet/>
      <dgm:spPr/>
      <dgm:t>
        <a:bodyPr/>
        <a:lstStyle/>
        <a:p>
          <a:endParaRPr lang="ru-RU"/>
        </a:p>
      </dgm:t>
    </dgm:pt>
    <dgm:pt modelId="{B94EC487-86FF-4915-B578-30E6DED00C77}">
      <dgm:prSet phldrT="[Текст]"/>
      <dgm:spPr/>
      <dgm:t>
        <a:bodyPr/>
        <a:lstStyle/>
        <a:p>
          <a:r>
            <a:rPr lang="ru-RU" dirty="0"/>
            <a:t>Выявление более общих закономерностей, чем написано в литературе</a:t>
          </a:r>
        </a:p>
      </dgm:t>
    </dgm:pt>
    <dgm:pt modelId="{4E034D4F-D4A5-4900-9198-EB2A57653560}" type="parTrans" cxnId="{A3A1E309-C4C0-42A0-B589-3C63FDFE0E96}">
      <dgm:prSet/>
      <dgm:spPr/>
      <dgm:t>
        <a:bodyPr/>
        <a:lstStyle/>
        <a:p>
          <a:endParaRPr lang="ru-RU"/>
        </a:p>
      </dgm:t>
    </dgm:pt>
    <dgm:pt modelId="{057B0CD1-0A2D-4424-B8CC-5852BEE0978E}" type="sibTrans" cxnId="{A3A1E309-C4C0-42A0-B589-3C63FDFE0E96}">
      <dgm:prSet/>
      <dgm:spPr/>
      <dgm:t>
        <a:bodyPr/>
        <a:lstStyle/>
        <a:p>
          <a:endParaRPr lang="ru-RU"/>
        </a:p>
      </dgm:t>
    </dgm:pt>
    <dgm:pt modelId="{166DD10E-ECE5-49AD-A679-D3088A5AC223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500" dirty="0"/>
        </a:p>
      </dgm:t>
    </dgm:pt>
    <dgm:pt modelId="{AAB7F7E8-A184-4C0C-BE40-73BB281D531B}" type="parTrans" cxnId="{80248C54-BBBB-41EA-8F03-2BFA0D428E47}">
      <dgm:prSet/>
      <dgm:spPr/>
      <dgm:t>
        <a:bodyPr/>
        <a:lstStyle/>
        <a:p>
          <a:endParaRPr lang="ru-RU"/>
        </a:p>
      </dgm:t>
    </dgm:pt>
    <dgm:pt modelId="{9384B25C-CB1A-455B-880A-BFAF8D497732}" type="sibTrans" cxnId="{80248C54-BBBB-41EA-8F03-2BFA0D428E47}">
      <dgm:prSet/>
      <dgm:spPr/>
      <dgm:t>
        <a:bodyPr/>
        <a:lstStyle/>
        <a:p>
          <a:endParaRPr lang="ru-RU"/>
        </a:p>
      </dgm:t>
    </dgm:pt>
    <dgm:pt modelId="{AE014D8B-191E-48F9-A5E0-664B87DE9EE3}">
      <dgm:prSet phldrT="[Текст]"/>
      <dgm:spPr/>
      <dgm:t>
        <a:bodyPr/>
        <a:lstStyle/>
        <a:p>
          <a:r>
            <a:rPr lang="ru-RU" dirty="0"/>
            <a:t>Введение новых понятий</a:t>
          </a:r>
        </a:p>
      </dgm:t>
    </dgm:pt>
    <dgm:pt modelId="{F8F9850D-DD18-4726-9961-851FADA83B8B}" type="parTrans" cxnId="{DC5197EA-7FED-41F4-8BD7-A8A24E07151E}">
      <dgm:prSet/>
      <dgm:spPr/>
      <dgm:t>
        <a:bodyPr/>
        <a:lstStyle/>
        <a:p>
          <a:endParaRPr lang="ru-RU"/>
        </a:p>
      </dgm:t>
    </dgm:pt>
    <dgm:pt modelId="{75933079-3682-411C-B046-1E385CF44A4C}" type="sibTrans" cxnId="{DC5197EA-7FED-41F4-8BD7-A8A24E07151E}">
      <dgm:prSet/>
      <dgm:spPr/>
      <dgm:t>
        <a:bodyPr/>
        <a:lstStyle/>
        <a:p>
          <a:endParaRPr lang="ru-RU"/>
        </a:p>
      </dgm:t>
    </dgm:pt>
    <dgm:pt modelId="{37FBCF13-9FBB-4F50-894C-3DAEE9CDEBAE}">
      <dgm:prSet phldrT="[Текст]"/>
      <dgm:spPr/>
      <dgm:t>
        <a:bodyPr/>
        <a:lstStyle/>
        <a:p>
          <a:r>
            <a:rPr lang="ru-RU" dirty="0"/>
            <a:t>Конкретизация понятия в целом или какой-либо области психологии</a:t>
          </a:r>
        </a:p>
      </dgm:t>
    </dgm:pt>
    <dgm:pt modelId="{C8049B67-7757-402B-AAA2-82F430A04449}" type="parTrans" cxnId="{CD2CAD6A-F846-4513-B35A-DC4B866382A1}">
      <dgm:prSet/>
      <dgm:spPr/>
      <dgm:t>
        <a:bodyPr/>
        <a:lstStyle/>
        <a:p>
          <a:endParaRPr lang="ru-RU"/>
        </a:p>
      </dgm:t>
    </dgm:pt>
    <dgm:pt modelId="{0B9C1683-CD40-4029-BC87-BEE3863E34D5}" type="sibTrans" cxnId="{CD2CAD6A-F846-4513-B35A-DC4B866382A1}">
      <dgm:prSet/>
      <dgm:spPr/>
      <dgm:t>
        <a:bodyPr/>
        <a:lstStyle/>
        <a:p>
          <a:endParaRPr lang="ru-RU"/>
        </a:p>
      </dgm:t>
    </dgm:pt>
    <dgm:pt modelId="{24877FA8-9F13-42E5-9FE4-ABD2D95C98E4}" type="pres">
      <dgm:prSet presAssocID="{E858AB2B-E8EA-44B4-B2B2-3AD85E63E57B}" presName="Name0" presStyleCnt="0">
        <dgm:presLayoutVars>
          <dgm:dir/>
          <dgm:animLvl val="lvl"/>
          <dgm:resizeHandles/>
        </dgm:presLayoutVars>
      </dgm:prSet>
      <dgm:spPr/>
    </dgm:pt>
    <dgm:pt modelId="{5860D5A9-D73B-4A7C-8D82-733F5BDDC5FE}" type="pres">
      <dgm:prSet presAssocID="{1616EA77-6527-46EF-A00B-4D37F6B0C587}" presName="linNode" presStyleCnt="0"/>
      <dgm:spPr/>
    </dgm:pt>
    <dgm:pt modelId="{937205E5-CA4C-40C9-AA7C-F4B40DB0F87F}" type="pres">
      <dgm:prSet presAssocID="{1616EA77-6527-46EF-A00B-4D37F6B0C587}" presName="parentShp" presStyleLbl="node1" presStyleIdx="0" presStyleCnt="2">
        <dgm:presLayoutVars>
          <dgm:bulletEnabled val="1"/>
        </dgm:presLayoutVars>
      </dgm:prSet>
      <dgm:spPr/>
    </dgm:pt>
    <dgm:pt modelId="{FBA32B8E-FEAC-410F-9201-4452F4670542}" type="pres">
      <dgm:prSet presAssocID="{1616EA77-6527-46EF-A00B-4D37F6B0C587}" presName="childShp" presStyleLbl="bgAccFollowNode1" presStyleIdx="0" presStyleCnt="2">
        <dgm:presLayoutVars>
          <dgm:bulletEnabled val="1"/>
        </dgm:presLayoutVars>
      </dgm:prSet>
      <dgm:spPr/>
    </dgm:pt>
    <dgm:pt modelId="{6C27F3F5-5DB9-43CC-AC42-724129231A53}" type="pres">
      <dgm:prSet presAssocID="{FAA63EEA-FC5B-4CAE-B471-D831ED96A568}" presName="spacing" presStyleCnt="0"/>
      <dgm:spPr/>
    </dgm:pt>
    <dgm:pt modelId="{30B55E7D-0351-42E1-A9C1-A43BA5CF3BDC}" type="pres">
      <dgm:prSet presAssocID="{1DB11201-0955-4563-A6F9-3A39B3C7151B}" presName="linNode" presStyleCnt="0"/>
      <dgm:spPr/>
    </dgm:pt>
    <dgm:pt modelId="{284C1475-6BC6-48A9-B7EC-4109F85B8A9C}" type="pres">
      <dgm:prSet presAssocID="{1DB11201-0955-4563-A6F9-3A39B3C7151B}" presName="parentShp" presStyleLbl="node1" presStyleIdx="1" presStyleCnt="2">
        <dgm:presLayoutVars>
          <dgm:bulletEnabled val="1"/>
        </dgm:presLayoutVars>
      </dgm:prSet>
      <dgm:spPr/>
    </dgm:pt>
    <dgm:pt modelId="{8D2DCD8E-45FF-43EC-9CA8-A213B3F6A0F5}" type="pres">
      <dgm:prSet presAssocID="{1DB11201-0955-4563-A6F9-3A39B3C7151B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4DA9C600-F263-481E-9FD0-918643AC540B}" srcId="{E858AB2B-E8EA-44B4-B2B2-3AD85E63E57B}" destId="{1DB11201-0955-4563-A6F9-3A39B3C7151B}" srcOrd="1" destOrd="0" parTransId="{F1FAF2D6-A426-49C0-8E3A-6B9F7FFCDAD1}" sibTransId="{D3E542FE-1237-4DD8-8129-0F6C2107D5DC}"/>
    <dgm:cxn modelId="{A3A1E309-C4C0-42A0-B589-3C63FDFE0E96}" srcId="{1DB11201-0955-4563-A6F9-3A39B3C7151B}" destId="{B94EC487-86FF-4915-B578-30E6DED00C77}" srcOrd="0" destOrd="0" parTransId="{4E034D4F-D4A5-4900-9198-EB2A57653560}" sibTransId="{057B0CD1-0A2D-4424-B8CC-5852BEE0978E}"/>
    <dgm:cxn modelId="{5BD56B0D-CC3B-4C57-9E9C-0471D0E5569C}" type="presOf" srcId="{F01B7941-D4E1-40E4-8E29-C1C9ED5647E9}" destId="{FBA32B8E-FEAC-410F-9201-4452F4670542}" srcOrd="0" destOrd="2" presId="urn:microsoft.com/office/officeart/2005/8/layout/vList6"/>
    <dgm:cxn modelId="{6C4F930E-A159-4CBA-B52F-286633986813}" type="presOf" srcId="{AE014D8B-191E-48F9-A5E0-664B87DE9EE3}" destId="{8D2DCD8E-45FF-43EC-9CA8-A213B3F6A0F5}" srcOrd="0" destOrd="1" presId="urn:microsoft.com/office/officeart/2005/8/layout/vList6"/>
    <dgm:cxn modelId="{638F8123-399C-4D84-8495-D99834A20F8C}" type="presOf" srcId="{81F9872E-97FE-4E6E-83BD-0108745511C2}" destId="{FBA32B8E-FEAC-410F-9201-4452F4670542}" srcOrd="0" destOrd="0" presId="urn:microsoft.com/office/officeart/2005/8/layout/vList6"/>
    <dgm:cxn modelId="{1F5C7130-1322-4064-8517-BEB19A057C89}" srcId="{E858AB2B-E8EA-44B4-B2B2-3AD85E63E57B}" destId="{1616EA77-6527-46EF-A00B-4D37F6B0C587}" srcOrd="0" destOrd="0" parTransId="{08AA2471-EABE-40B5-B5A8-020C7117F0BB}" sibTransId="{FAA63EEA-FC5B-4CAE-B471-D831ED96A568}"/>
    <dgm:cxn modelId="{2474F53E-81F2-4E33-AE82-246377910693}" type="presOf" srcId="{B94EC487-86FF-4915-B578-30E6DED00C77}" destId="{8D2DCD8E-45FF-43EC-9CA8-A213B3F6A0F5}" srcOrd="0" destOrd="0" presId="urn:microsoft.com/office/officeart/2005/8/layout/vList6"/>
    <dgm:cxn modelId="{B3CC1F3F-4AF7-43DD-90D3-AE563CB9DCCC}" srcId="{1616EA77-6527-46EF-A00B-4D37F6B0C587}" destId="{F01B7941-D4E1-40E4-8E29-C1C9ED5647E9}" srcOrd="2" destOrd="0" parTransId="{A39C31A8-18D3-4104-A61F-2017F276261C}" sibTransId="{DD5369ED-7275-4E36-A8D1-C7EC6A8D9CD0}"/>
    <dgm:cxn modelId="{0C91C43F-2563-46A7-B596-63191F26EA1B}" type="presOf" srcId="{37FBCF13-9FBB-4F50-894C-3DAEE9CDEBAE}" destId="{8D2DCD8E-45FF-43EC-9CA8-A213B3F6A0F5}" srcOrd="0" destOrd="2" presId="urn:microsoft.com/office/officeart/2005/8/layout/vList6"/>
    <dgm:cxn modelId="{CD2CAD6A-F846-4513-B35A-DC4B866382A1}" srcId="{1DB11201-0955-4563-A6F9-3A39B3C7151B}" destId="{37FBCF13-9FBB-4F50-894C-3DAEE9CDEBAE}" srcOrd="2" destOrd="0" parTransId="{C8049B67-7757-402B-AAA2-82F430A04449}" sibTransId="{0B9C1683-CD40-4029-BC87-BEE3863E34D5}"/>
    <dgm:cxn modelId="{80248C54-BBBB-41EA-8F03-2BFA0D428E47}" srcId="{1616EA77-6527-46EF-A00B-4D37F6B0C587}" destId="{166DD10E-ECE5-49AD-A679-D3088A5AC223}" srcOrd="1" destOrd="0" parTransId="{AAB7F7E8-A184-4C0C-BE40-73BB281D531B}" sibTransId="{9384B25C-CB1A-455B-880A-BFAF8D497732}"/>
    <dgm:cxn modelId="{B076BF7A-294D-4712-9223-48CEDCF3700A}" type="presOf" srcId="{166DD10E-ECE5-49AD-A679-D3088A5AC223}" destId="{FBA32B8E-FEAC-410F-9201-4452F4670542}" srcOrd="0" destOrd="1" presId="urn:microsoft.com/office/officeart/2005/8/layout/vList6"/>
    <dgm:cxn modelId="{558B4B87-BD0E-4DBF-A5CC-34C2C2162379}" srcId="{1616EA77-6527-46EF-A00B-4D37F6B0C587}" destId="{81F9872E-97FE-4E6E-83BD-0108745511C2}" srcOrd="0" destOrd="0" parTransId="{5D0D2A3D-8765-45BF-9A73-BB4E9BCCB023}" sibTransId="{744D50D0-2AD6-4496-9CE2-E588025FDD06}"/>
    <dgm:cxn modelId="{11210F8B-E8A3-4057-AE68-DCD3988FCC35}" type="presOf" srcId="{E858AB2B-E8EA-44B4-B2B2-3AD85E63E57B}" destId="{24877FA8-9F13-42E5-9FE4-ABD2D95C98E4}" srcOrd="0" destOrd="0" presId="urn:microsoft.com/office/officeart/2005/8/layout/vList6"/>
    <dgm:cxn modelId="{736719A4-5448-4E64-B4E5-3CD1C52FF7F5}" type="presOf" srcId="{1DB11201-0955-4563-A6F9-3A39B3C7151B}" destId="{284C1475-6BC6-48A9-B7EC-4109F85B8A9C}" srcOrd="0" destOrd="0" presId="urn:microsoft.com/office/officeart/2005/8/layout/vList6"/>
    <dgm:cxn modelId="{DC5197EA-7FED-41F4-8BD7-A8A24E07151E}" srcId="{1DB11201-0955-4563-A6F9-3A39B3C7151B}" destId="{AE014D8B-191E-48F9-A5E0-664B87DE9EE3}" srcOrd="1" destOrd="0" parTransId="{F8F9850D-DD18-4726-9961-851FADA83B8B}" sibTransId="{75933079-3682-411C-B046-1E385CF44A4C}"/>
    <dgm:cxn modelId="{1DB544FE-1791-45AB-9304-F68EB92FC11C}" type="presOf" srcId="{1616EA77-6527-46EF-A00B-4D37F6B0C587}" destId="{937205E5-CA4C-40C9-AA7C-F4B40DB0F87F}" srcOrd="0" destOrd="0" presId="urn:microsoft.com/office/officeart/2005/8/layout/vList6"/>
    <dgm:cxn modelId="{69849294-263E-4EDE-A1F9-33BCC755657B}" type="presParOf" srcId="{24877FA8-9F13-42E5-9FE4-ABD2D95C98E4}" destId="{5860D5A9-D73B-4A7C-8D82-733F5BDDC5FE}" srcOrd="0" destOrd="0" presId="urn:microsoft.com/office/officeart/2005/8/layout/vList6"/>
    <dgm:cxn modelId="{8A3BA671-1A4F-464B-85CD-0C0FCED7C089}" type="presParOf" srcId="{5860D5A9-D73B-4A7C-8D82-733F5BDDC5FE}" destId="{937205E5-CA4C-40C9-AA7C-F4B40DB0F87F}" srcOrd="0" destOrd="0" presId="urn:microsoft.com/office/officeart/2005/8/layout/vList6"/>
    <dgm:cxn modelId="{9BC12A15-4B28-40D5-8064-0CBE7A1E0245}" type="presParOf" srcId="{5860D5A9-D73B-4A7C-8D82-733F5BDDC5FE}" destId="{FBA32B8E-FEAC-410F-9201-4452F4670542}" srcOrd="1" destOrd="0" presId="urn:microsoft.com/office/officeart/2005/8/layout/vList6"/>
    <dgm:cxn modelId="{2F126A9E-453F-4F0B-A735-9773DED55571}" type="presParOf" srcId="{24877FA8-9F13-42E5-9FE4-ABD2D95C98E4}" destId="{6C27F3F5-5DB9-43CC-AC42-724129231A53}" srcOrd="1" destOrd="0" presId="urn:microsoft.com/office/officeart/2005/8/layout/vList6"/>
    <dgm:cxn modelId="{EE2FDF87-5207-4560-827A-0AA3FE40CEB1}" type="presParOf" srcId="{24877FA8-9F13-42E5-9FE4-ABD2D95C98E4}" destId="{30B55E7D-0351-42E1-A9C1-A43BA5CF3BDC}" srcOrd="2" destOrd="0" presId="urn:microsoft.com/office/officeart/2005/8/layout/vList6"/>
    <dgm:cxn modelId="{A9B59BC6-F25A-484D-AD48-B4C7C7862B7B}" type="presParOf" srcId="{30B55E7D-0351-42E1-A9C1-A43BA5CF3BDC}" destId="{284C1475-6BC6-48A9-B7EC-4109F85B8A9C}" srcOrd="0" destOrd="0" presId="urn:microsoft.com/office/officeart/2005/8/layout/vList6"/>
    <dgm:cxn modelId="{D2967467-9B1E-4602-BD35-5546C092BC6F}" type="presParOf" srcId="{30B55E7D-0351-42E1-A9C1-A43BA5CF3BDC}" destId="{8D2DCD8E-45FF-43EC-9CA8-A213B3F6A0F5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858AB2B-E8EA-44B4-B2B2-3AD85E63E57B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616EA77-6527-46EF-A00B-4D37F6B0C587}">
      <dgm:prSet phldrT="[Текст]"/>
      <dgm:spPr/>
      <dgm:t>
        <a:bodyPr/>
        <a:lstStyle/>
        <a:p>
          <a:r>
            <a:rPr lang="ru-RU" dirty="0"/>
            <a:t>Создание классификаций</a:t>
          </a:r>
        </a:p>
      </dgm:t>
    </dgm:pt>
    <dgm:pt modelId="{08AA2471-EABE-40B5-B5A8-020C7117F0BB}" type="parTrans" cxnId="{1F5C7130-1322-4064-8517-BEB19A057C89}">
      <dgm:prSet/>
      <dgm:spPr/>
      <dgm:t>
        <a:bodyPr/>
        <a:lstStyle/>
        <a:p>
          <a:endParaRPr lang="ru-RU"/>
        </a:p>
      </dgm:t>
    </dgm:pt>
    <dgm:pt modelId="{FAA63EEA-FC5B-4CAE-B471-D831ED96A568}" type="sibTrans" cxnId="{1F5C7130-1322-4064-8517-BEB19A057C89}">
      <dgm:prSet/>
      <dgm:spPr/>
      <dgm:t>
        <a:bodyPr/>
        <a:lstStyle/>
        <a:p>
          <a:endParaRPr lang="ru-RU"/>
        </a:p>
      </dgm:t>
    </dgm:pt>
    <dgm:pt modelId="{F01B7941-D4E1-40E4-8E29-C1C9ED5647E9}">
      <dgm:prSet phldrT="[Текст]" custT="1"/>
      <dgm:spPr/>
      <dgm:t>
        <a:bodyPr/>
        <a:lstStyle/>
        <a:p>
          <a:pPr marL="228600" indent="0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ru-RU" sz="1800" dirty="0"/>
            <a:t>Разработка классификаций, типологий, </a:t>
          </a:r>
        </a:p>
      </dgm:t>
    </dgm:pt>
    <dgm:pt modelId="{A39C31A8-18D3-4104-A61F-2017F276261C}" type="parTrans" cxnId="{B3CC1F3F-4AF7-43DD-90D3-AE563CB9DCCC}">
      <dgm:prSet/>
      <dgm:spPr/>
      <dgm:t>
        <a:bodyPr/>
        <a:lstStyle/>
        <a:p>
          <a:endParaRPr lang="ru-RU"/>
        </a:p>
      </dgm:t>
    </dgm:pt>
    <dgm:pt modelId="{DD5369ED-7275-4E36-A8D1-C7EC6A8D9CD0}" type="sibTrans" cxnId="{B3CC1F3F-4AF7-43DD-90D3-AE563CB9DCCC}">
      <dgm:prSet/>
      <dgm:spPr/>
      <dgm:t>
        <a:bodyPr/>
        <a:lstStyle/>
        <a:p>
          <a:endParaRPr lang="ru-RU"/>
        </a:p>
      </dgm:t>
    </dgm:pt>
    <dgm:pt modelId="{B94EC487-86FF-4915-B578-30E6DED00C77}">
      <dgm:prSet phldrT="[Текст]"/>
      <dgm:spPr/>
      <dgm:t>
        <a:bodyPr/>
        <a:lstStyle/>
        <a:p>
          <a:r>
            <a:rPr lang="ru-RU" dirty="0"/>
            <a:t>Повышение точности и надежности измерения</a:t>
          </a:r>
        </a:p>
      </dgm:t>
    </dgm:pt>
    <dgm:pt modelId="{4E034D4F-D4A5-4900-9198-EB2A57653560}" type="parTrans" cxnId="{A3A1E309-C4C0-42A0-B589-3C63FDFE0E96}">
      <dgm:prSet/>
      <dgm:spPr/>
      <dgm:t>
        <a:bodyPr/>
        <a:lstStyle/>
        <a:p>
          <a:endParaRPr lang="ru-RU"/>
        </a:p>
      </dgm:t>
    </dgm:pt>
    <dgm:pt modelId="{057B0CD1-0A2D-4424-B8CC-5852BEE0978E}" type="sibTrans" cxnId="{A3A1E309-C4C0-42A0-B589-3C63FDFE0E96}">
      <dgm:prSet/>
      <dgm:spPr/>
      <dgm:t>
        <a:bodyPr/>
        <a:lstStyle/>
        <a:p>
          <a:endParaRPr lang="ru-RU"/>
        </a:p>
      </dgm:t>
    </dgm:pt>
    <dgm:pt modelId="{1DB11201-0955-4563-A6F9-3A39B3C7151B}">
      <dgm:prSet phldrT="[Текст]"/>
      <dgm:spPr/>
      <dgm:t>
        <a:bodyPr/>
        <a:lstStyle/>
        <a:p>
          <a:r>
            <a:rPr lang="ru-RU" dirty="0"/>
            <a:t>Создание методик/адаптация методик</a:t>
          </a:r>
        </a:p>
      </dgm:t>
    </dgm:pt>
    <dgm:pt modelId="{D3E542FE-1237-4DD8-8129-0F6C2107D5DC}" type="sibTrans" cxnId="{4DA9C600-F263-481E-9FD0-918643AC540B}">
      <dgm:prSet/>
      <dgm:spPr/>
      <dgm:t>
        <a:bodyPr/>
        <a:lstStyle/>
        <a:p>
          <a:endParaRPr lang="ru-RU"/>
        </a:p>
      </dgm:t>
    </dgm:pt>
    <dgm:pt modelId="{F1FAF2D6-A426-49C0-8E3A-6B9F7FFCDAD1}" type="parTrans" cxnId="{4DA9C600-F263-481E-9FD0-918643AC540B}">
      <dgm:prSet/>
      <dgm:spPr/>
      <dgm:t>
        <a:bodyPr/>
        <a:lstStyle/>
        <a:p>
          <a:endParaRPr lang="ru-RU"/>
        </a:p>
      </dgm:t>
    </dgm:pt>
    <dgm:pt modelId="{2395F064-C328-4C31-A06C-8DBB2F78B96B}">
      <dgm:prSet phldrT="[Текст]" custT="1"/>
      <dgm:spPr/>
      <dgm:t>
        <a:bodyPr/>
        <a:lstStyle/>
        <a:p>
          <a:pPr marL="228600" indent="0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ru-RU" sz="1800" dirty="0"/>
            <a:t>Соотнесение классификаций с теорией</a:t>
          </a:r>
        </a:p>
      </dgm:t>
    </dgm:pt>
    <dgm:pt modelId="{F1EE7DA5-BBD2-4ECB-8D8A-524B7E1A43AB}" type="parTrans" cxnId="{36E9ECAB-5C68-4C48-93E9-D287C35BF2FE}">
      <dgm:prSet/>
      <dgm:spPr/>
      <dgm:t>
        <a:bodyPr/>
        <a:lstStyle/>
        <a:p>
          <a:endParaRPr lang="ru-RU"/>
        </a:p>
      </dgm:t>
    </dgm:pt>
    <dgm:pt modelId="{3029647B-5F16-4976-9AD1-4ECD2AABB722}" type="sibTrans" cxnId="{36E9ECAB-5C68-4C48-93E9-D287C35BF2FE}">
      <dgm:prSet/>
      <dgm:spPr/>
      <dgm:t>
        <a:bodyPr/>
        <a:lstStyle/>
        <a:p>
          <a:endParaRPr lang="ru-RU"/>
        </a:p>
      </dgm:t>
    </dgm:pt>
    <dgm:pt modelId="{3007DDE7-D09F-42C5-B81B-27706A86FFFE}">
      <dgm:prSet phldrT="[Текст]" custT="1"/>
      <dgm:spPr/>
      <dgm:t>
        <a:bodyPr/>
        <a:lstStyle/>
        <a:p>
          <a:pPr marL="228600" indent="0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ru-RU" sz="1800" dirty="0"/>
            <a:t>Новое понимание класса</a:t>
          </a:r>
        </a:p>
      </dgm:t>
    </dgm:pt>
    <dgm:pt modelId="{2DA99010-75B5-4BD5-9187-28B4CD2259BE}" type="parTrans" cxnId="{CCE3A660-15D9-4D16-AD3C-8491C829A255}">
      <dgm:prSet/>
      <dgm:spPr/>
      <dgm:t>
        <a:bodyPr/>
        <a:lstStyle/>
        <a:p>
          <a:endParaRPr lang="ru-RU"/>
        </a:p>
      </dgm:t>
    </dgm:pt>
    <dgm:pt modelId="{660A53FF-CFDE-4B91-B68A-575A2850E6C7}" type="sibTrans" cxnId="{CCE3A660-15D9-4D16-AD3C-8491C829A255}">
      <dgm:prSet/>
      <dgm:spPr/>
      <dgm:t>
        <a:bodyPr/>
        <a:lstStyle/>
        <a:p>
          <a:endParaRPr lang="ru-RU"/>
        </a:p>
      </dgm:t>
    </dgm:pt>
    <dgm:pt modelId="{7E8BC916-2A80-4D2F-8263-F73C39CB58F8}">
      <dgm:prSet phldrT="[Текст]" custT="1"/>
      <dgm:spPr/>
      <dgm:t>
        <a:bodyPr/>
        <a:lstStyle/>
        <a:p>
          <a:pPr marL="228600" indent="0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ru-RU" sz="1800" dirty="0"/>
            <a:t>Создание более эффективных диагностических процедур на основе классификаций</a:t>
          </a:r>
        </a:p>
      </dgm:t>
    </dgm:pt>
    <dgm:pt modelId="{FF6E7049-C95E-418E-BF55-BDF48CC7D5DE}" type="parTrans" cxnId="{EAC934EC-5F27-4E8F-B8ED-612A2956E935}">
      <dgm:prSet/>
      <dgm:spPr/>
      <dgm:t>
        <a:bodyPr/>
        <a:lstStyle/>
        <a:p>
          <a:endParaRPr lang="ru-RU"/>
        </a:p>
      </dgm:t>
    </dgm:pt>
    <dgm:pt modelId="{7325C4E4-7AD1-4549-AB93-65CC3EF25693}" type="sibTrans" cxnId="{EAC934EC-5F27-4E8F-B8ED-612A2956E935}">
      <dgm:prSet/>
      <dgm:spPr/>
      <dgm:t>
        <a:bodyPr/>
        <a:lstStyle/>
        <a:p>
          <a:endParaRPr lang="ru-RU"/>
        </a:p>
      </dgm:t>
    </dgm:pt>
    <dgm:pt modelId="{85CE27DC-2895-44D9-9272-614ED348FD9D}">
      <dgm:prSet phldrT="[Текст]"/>
      <dgm:spPr/>
      <dgm:t>
        <a:bodyPr/>
        <a:lstStyle/>
        <a:p>
          <a:r>
            <a:rPr lang="ru-RU" dirty="0"/>
            <a:t>Расширение контингента исследуемых</a:t>
          </a:r>
        </a:p>
      </dgm:t>
    </dgm:pt>
    <dgm:pt modelId="{D2962BA5-8987-4022-AE85-B003A13318A7}" type="parTrans" cxnId="{76D9FDA0-26EA-4422-B75F-A6A695E3203B}">
      <dgm:prSet/>
      <dgm:spPr/>
      <dgm:t>
        <a:bodyPr/>
        <a:lstStyle/>
        <a:p>
          <a:endParaRPr lang="ru-RU"/>
        </a:p>
      </dgm:t>
    </dgm:pt>
    <dgm:pt modelId="{AE94AF8C-8F81-424E-871A-2B5B8A66B645}" type="sibTrans" cxnId="{76D9FDA0-26EA-4422-B75F-A6A695E3203B}">
      <dgm:prSet/>
      <dgm:spPr/>
      <dgm:t>
        <a:bodyPr/>
        <a:lstStyle/>
        <a:p>
          <a:endParaRPr lang="ru-RU"/>
        </a:p>
      </dgm:t>
    </dgm:pt>
    <dgm:pt modelId="{C5EE3493-5F02-44AB-BA29-FC1451A51F56}">
      <dgm:prSet phldrT="[Текст]"/>
      <dgm:spPr/>
      <dgm:t>
        <a:bodyPr/>
        <a:lstStyle/>
        <a:p>
          <a:r>
            <a:rPr lang="ru-RU" dirty="0"/>
            <a:t>Упрощение, алгоритмизация обработки результатов</a:t>
          </a:r>
        </a:p>
      </dgm:t>
    </dgm:pt>
    <dgm:pt modelId="{F7115502-0856-432E-9396-F969D14378AD}" type="parTrans" cxnId="{3AFD6AE8-F364-4324-8D20-7F28BBACE435}">
      <dgm:prSet/>
      <dgm:spPr/>
      <dgm:t>
        <a:bodyPr/>
        <a:lstStyle/>
        <a:p>
          <a:endParaRPr lang="ru-RU"/>
        </a:p>
      </dgm:t>
    </dgm:pt>
    <dgm:pt modelId="{1BCF1C8B-35CD-4960-AD0F-23880EACC3E7}" type="sibTrans" cxnId="{3AFD6AE8-F364-4324-8D20-7F28BBACE435}">
      <dgm:prSet/>
      <dgm:spPr/>
      <dgm:t>
        <a:bodyPr/>
        <a:lstStyle/>
        <a:p>
          <a:endParaRPr lang="ru-RU"/>
        </a:p>
      </dgm:t>
    </dgm:pt>
    <dgm:pt modelId="{67560BC5-4D0B-48D0-BA9F-915CD8255249}">
      <dgm:prSet phldrT="[Текст]"/>
      <dgm:spPr/>
      <dgm:t>
        <a:bodyPr/>
        <a:lstStyle/>
        <a:p>
          <a:r>
            <a:rPr lang="ru-RU" dirty="0"/>
            <a:t>Модификация к новой культуре, этносу, среде…</a:t>
          </a:r>
        </a:p>
      </dgm:t>
    </dgm:pt>
    <dgm:pt modelId="{B20CB90F-8C14-4F2E-88A6-EC7B4AAD8BF1}" type="parTrans" cxnId="{BFC7DDF8-4ABB-4071-8C16-AC6A77D10DAB}">
      <dgm:prSet/>
      <dgm:spPr/>
      <dgm:t>
        <a:bodyPr/>
        <a:lstStyle/>
        <a:p>
          <a:endParaRPr lang="ru-RU"/>
        </a:p>
      </dgm:t>
    </dgm:pt>
    <dgm:pt modelId="{16AD22EC-26D5-4104-84BD-4B15AC8B4C93}" type="sibTrans" cxnId="{BFC7DDF8-4ABB-4071-8C16-AC6A77D10DAB}">
      <dgm:prSet/>
      <dgm:spPr/>
      <dgm:t>
        <a:bodyPr/>
        <a:lstStyle/>
        <a:p>
          <a:endParaRPr lang="ru-RU"/>
        </a:p>
      </dgm:t>
    </dgm:pt>
    <dgm:pt modelId="{24877FA8-9F13-42E5-9FE4-ABD2D95C98E4}" type="pres">
      <dgm:prSet presAssocID="{E858AB2B-E8EA-44B4-B2B2-3AD85E63E57B}" presName="Name0" presStyleCnt="0">
        <dgm:presLayoutVars>
          <dgm:dir/>
          <dgm:animLvl val="lvl"/>
          <dgm:resizeHandles/>
        </dgm:presLayoutVars>
      </dgm:prSet>
      <dgm:spPr/>
    </dgm:pt>
    <dgm:pt modelId="{5860D5A9-D73B-4A7C-8D82-733F5BDDC5FE}" type="pres">
      <dgm:prSet presAssocID="{1616EA77-6527-46EF-A00B-4D37F6B0C587}" presName="linNode" presStyleCnt="0"/>
      <dgm:spPr/>
    </dgm:pt>
    <dgm:pt modelId="{937205E5-CA4C-40C9-AA7C-F4B40DB0F87F}" type="pres">
      <dgm:prSet presAssocID="{1616EA77-6527-46EF-A00B-4D37F6B0C587}" presName="parentShp" presStyleLbl="node1" presStyleIdx="0" presStyleCnt="2">
        <dgm:presLayoutVars>
          <dgm:bulletEnabled val="1"/>
        </dgm:presLayoutVars>
      </dgm:prSet>
      <dgm:spPr/>
    </dgm:pt>
    <dgm:pt modelId="{FBA32B8E-FEAC-410F-9201-4452F4670542}" type="pres">
      <dgm:prSet presAssocID="{1616EA77-6527-46EF-A00B-4D37F6B0C587}" presName="childShp" presStyleLbl="bgAccFollowNode1" presStyleIdx="0" presStyleCnt="2" custLinFactNeighborX="0">
        <dgm:presLayoutVars>
          <dgm:bulletEnabled val="1"/>
        </dgm:presLayoutVars>
      </dgm:prSet>
      <dgm:spPr/>
    </dgm:pt>
    <dgm:pt modelId="{6C27F3F5-5DB9-43CC-AC42-724129231A53}" type="pres">
      <dgm:prSet presAssocID="{FAA63EEA-FC5B-4CAE-B471-D831ED96A568}" presName="spacing" presStyleCnt="0"/>
      <dgm:spPr/>
    </dgm:pt>
    <dgm:pt modelId="{30B55E7D-0351-42E1-A9C1-A43BA5CF3BDC}" type="pres">
      <dgm:prSet presAssocID="{1DB11201-0955-4563-A6F9-3A39B3C7151B}" presName="linNode" presStyleCnt="0"/>
      <dgm:spPr/>
    </dgm:pt>
    <dgm:pt modelId="{284C1475-6BC6-48A9-B7EC-4109F85B8A9C}" type="pres">
      <dgm:prSet presAssocID="{1DB11201-0955-4563-A6F9-3A39B3C7151B}" presName="parentShp" presStyleLbl="node1" presStyleIdx="1" presStyleCnt="2">
        <dgm:presLayoutVars>
          <dgm:bulletEnabled val="1"/>
        </dgm:presLayoutVars>
      </dgm:prSet>
      <dgm:spPr/>
    </dgm:pt>
    <dgm:pt modelId="{8D2DCD8E-45FF-43EC-9CA8-A213B3F6A0F5}" type="pres">
      <dgm:prSet presAssocID="{1DB11201-0955-4563-A6F9-3A39B3C7151B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4DA9C600-F263-481E-9FD0-918643AC540B}" srcId="{E858AB2B-E8EA-44B4-B2B2-3AD85E63E57B}" destId="{1DB11201-0955-4563-A6F9-3A39B3C7151B}" srcOrd="1" destOrd="0" parTransId="{F1FAF2D6-A426-49C0-8E3A-6B9F7FFCDAD1}" sibTransId="{D3E542FE-1237-4DD8-8129-0F6C2107D5DC}"/>
    <dgm:cxn modelId="{A3A1E309-C4C0-42A0-B589-3C63FDFE0E96}" srcId="{1DB11201-0955-4563-A6F9-3A39B3C7151B}" destId="{B94EC487-86FF-4915-B578-30E6DED00C77}" srcOrd="0" destOrd="0" parTransId="{4E034D4F-D4A5-4900-9198-EB2A57653560}" sibTransId="{057B0CD1-0A2D-4424-B8CC-5852BEE0978E}"/>
    <dgm:cxn modelId="{EEABDF0C-F7F7-4D33-932A-C301C0E3710C}" type="presOf" srcId="{F01B7941-D4E1-40E4-8E29-C1C9ED5647E9}" destId="{FBA32B8E-FEAC-410F-9201-4452F4670542}" srcOrd="0" destOrd="0" presId="urn:microsoft.com/office/officeart/2005/8/layout/vList6"/>
    <dgm:cxn modelId="{2457AE11-32CC-4B05-8F76-99CC62D062B4}" type="presOf" srcId="{B94EC487-86FF-4915-B578-30E6DED00C77}" destId="{8D2DCD8E-45FF-43EC-9CA8-A213B3F6A0F5}" srcOrd="0" destOrd="0" presId="urn:microsoft.com/office/officeart/2005/8/layout/vList6"/>
    <dgm:cxn modelId="{1F5C7130-1322-4064-8517-BEB19A057C89}" srcId="{E858AB2B-E8EA-44B4-B2B2-3AD85E63E57B}" destId="{1616EA77-6527-46EF-A00B-4D37F6B0C587}" srcOrd="0" destOrd="0" parTransId="{08AA2471-EABE-40B5-B5A8-020C7117F0BB}" sibTransId="{FAA63EEA-FC5B-4CAE-B471-D831ED96A568}"/>
    <dgm:cxn modelId="{50F35E38-9C7B-4823-A1D4-3C50E173FF74}" type="presOf" srcId="{C5EE3493-5F02-44AB-BA29-FC1451A51F56}" destId="{8D2DCD8E-45FF-43EC-9CA8-A213B3F6A0F5}" srcOrd="0" destOrd="2" presId="urn:microsoft.com/office/officeart/2005/8/layout/vList6"/>
    <dgm:cxn modelId="{B3CC1F3F-4AF7-43DD-90D3-AE563CB9DCCC}" srcId="{1616EA77-6527-46EF-A00B-4D37F6B0C587}" destId="{F01B7941-D4E1-40E4-8E29-C1C9ED5647E9}" srcOrd="0" destOrd="0" parTransId="{A39C31A8-18D3-4104-A61F-2017F276261C}" sibTransId="{DD5369ED-7275-4E36-A8D1-C7EC6A8D9CD0}"/>
    <dgm:cxn modelId="{C4E4585C-D3AC-4291-B166-0D5641796354}" type="presOf" srcId="{85CE27DC-2895-44D9-9272-614ED348FD9D}" destId="{8D2DCD8E-45FF-43EC-9CA8-A213B3F6A0F5}" srcOrd="0" destOrd="1" presId="urn:microsoft.com/office/officeart/2005/8/layout/vList6"/>
    <dgm:cxn modelId="{E331575E-6040-4D35-81E6-186EF3487EB9}" type="presOf" srcId="{3007DDE7-D09F-42C5-B81B-27706A86FFFE}" destId="{FBA32B8E-FEAC-410F-9201-4452F4670542}" srcOrd="0" destOrd="2" presId="urn:microsoft.com/office/officeart/2005/8/layout/vList6"/>
    <dgm:cxn modelId="{CCE3A660-15D9-4D16-AD3C-8491C829A255}" srcId="{1616EA77-6527-46EF-A00B-4D37F6B0C587}" destId="{3007DDE7-D09F-42C5-B81B-27706A86FFFE}" srcOrd="2" destOrd="0" parTransId="{2DA99010-75B5-4BD5-9187-28B4CD2259BE}" sibTransId="{660A53FF-CFDE-4B91-B68A-575A2850E6C7}"/>
    <dgm:cxn modelId="{DED9F545-2BD5-4A33-86D6-9B7B0662698B}" type="presOf" srcId="{67560BC5-4D0B-48D0-BA9F-915CD8255249}" destId="{8D2DCD8E-45FF-43EC-9CA8-A213B3F6A0F5}" srcOrd="0" destOrd="3" presId="urn:microsoft.com/office/officeart/2005/8/layout/vList6"/>
    <dgm:cxn modelId="{58BB7853-817D-4E51-8270-3E04BD07D847}" type="presOf" srcId="{1616EA77-6527-46EF-A00B-4D37F6B0C587}" destId="{937205E5-CA4C-40C9-AA7C-F4B40DB0F87F}" srcOrd="0" destOrd="0" presId="urn:microsoft.com/office/officeart/2005/8/layout/vList6"/>
    <dgm:cxn modelId="{F722DF78-114F-4455-BD2F-5FC9496CBB3A}" type="presOf" srcId="{1DB11201-0955-4563-A6F9-3A39B3C7151B}" destId="{284C1475-6BC6-48A9-B7EC-4109F85B8A9C}" srcOrd="0" destOrd="0" presId="urn:microsoft.com/office/officeart/2005/8/layout/vList6"/>
    <dgm:cxn modelId="{1B90B85A-FD0C-48D0-8BCD-18F6A162C28B}" type="presOf" srcId="{2395F064-C328-4C31-A06C-8DBB2F78B96B}" destId="{FBA32B8E-FEAC-410F-9201-4452F4670542}" srcOrd="0" destOrd="1" presId="urn:microsoft.com/office/officeart/2005/8/layout/vList6"/>
    <dgm:cxn modelId="{76D9FDA0-26EA-4422-B75F-A6A695E3203B}" srcId="{1DB11201-0955-4563-A6F9-3A39B3C7151B}" destId="{85CE27DC-2895-44D9-9272-614ED348FD9D}" srcOrd="1" destOrd="0" parTransId="{D2962BA5-8987-4022-AE85-B003A13318A7}" sibTransId="{AE94AF8C-8F81-424E-871A-2B5B8A66B645}"/>
    <dgm:cxn modelId="{5634FEA2-27FB-42AB-A268-F845B62428E8}" type="presOf" srcId="{7E8BC916-2A80-4D2F-8263-F73C39CB58F8}" destId="{FBA32B8E-FEAC-410F-9201-4452F4670542}" srcOrd="0" destOrd="3" presId="urn:microsoft.com/office/officeart/2005/8/layout/vList6"/>
    <dgm:cxn modelId="{36E9ECAB-5C68-4C48-93E9-D287C35BF2FE}" srcId="{1616EA77-6527-46EF-A00B-4D37F6B0C587}" destId="{2395F064-C328-4C31-A06C-8DBB2F78B96B}" srcOrd="1" destOrd="0" parTransId="{F1EE7DA5-BBD2-4ECB-8D8A-524B7E1A43AB}" sibTransId="{3029647B-5F16-4976-9AD1-4ECD2AABB722}"/>
    <dgm:cxn modelId="{41E852BA-B559-4C51-B387-58D39F6D77B7}" type="presOf" srcId="{E858AB2B-E8EA-44B4-B2B2-3AD85E63E57B}" destId="{24877FA8-9F13-42E5-9FE4-ABD2D95C98E4}" srcOrd="0" destOrd="0" presId="urn:microsoft.com/office/officeart/2005/8/layout/vList6"/>
    <dgm:cxn modelId="{3AFD6AE8-F364-4324-8D20-7F28BBACE435}" srcId="{1DB11201-0955-4563-A6F9-3A39B3C7151B}" destId="{C5EE3493-5F02-44AB-BA29-FC1451A51F56}" srcOrd="2" destOrd="0" parTransId="{F7115502-0856-432E-9396-F969D14378AD}" sibTransId="{1BCF1C8B-35CD-4960-AD0F-23880EACC3E7}"/>
    <dgm:cxn modelId="{EAC934EC-5F27-4E8F-B8ED-612A2956E935}" srcId="{1616EA77-6527-46EF-A00B-4D37F6B0C587}" destId="{7E8BC916-2A80-4D2F-8263-F73C39CB58F8}" srcOrd="3" destOrd="0" parTransId="{FF6E7049-C95E-418E-BF55-BDF48CC7D5DE}" sibTransId="{7325C4E4-7AD1-4549-AB93-65CC3EF25693}"/>
    <dgm:cxn modelId="{BFC7DDF8-4ABB-4071-8C16-AC6A77D10DAB}" srcId="{1DB11201-0955-4563-A6F9-3A39B3C7151B}" destId="{67560BC5-4D0B-48D0-BA9F-915CD8255249}" srcOrd="3" destOrd="0" parTransId="{B20CB90F-8C14-4F2E-88A6-EC7B4AAD8BF1}" sibTransId="{16AD22EC-26D5-4104-84BD-4B15AC8B4C93}"/>
    <dgm:cxn modelId="{DF0BF468-010C-46E2-AA8E-77A5AFA5A833}" type="presParOf" srcId="{24877FA8-9F13-42E5-9FE4-ABD2D95C98E4}" destId="{5860D5A9-D73B-4A7C-8D82-733F5BDDC5FE}" srcOrd="0" destOrd="0" presId="urn:microsoft.com/office/officeart/2005/8/layout/vList6"/>
    <dgm:cxn modelId="{9B7F3EC6-EB87-449F-B5AF-D901C68F3092}" type="presParOf" srcId="{5860D5A9-D73B-4A7C-8D82-733F5BDDC5FE}" destId="{937205E5-CA4C-40C9-AA7C-F4B40DB0F87F}" srcOrd="0" destOrd="0" presId="urn:microsoft.com/office/officeart/2005/8/layout/vList6"/>
    <dgm:cxn modelId="{AE7D9596-BA49-474B-90B7-F63C7E069EB7}" type="presParOf" srcId="{5860D5A9-D73B-4A7C-8D82-733F5BDDC5FE}" destId="{FBA32B8E-FEAC-410F-9201-4452F4670542}" srcOrd="1" destOrd="0" presId="urn:microsoft.com/office/officeart/2005/8/layout/vList6"/>
    <dgm:cxn modelId="{5727DF04-71FD-491A-A4F2-D3DECB032C65}" type="presParOf" srcId="{24877FA8-9F13-42E5-9FE4-ABD2D95C98E4}" destId="{6C27F3F5-5DB9-43CC-AC42-724129231A53}" srcOrd="1" destOrd="0" presId="urn:microsoft.com/office/officeart/2005/8/layout/vList6"/>
    <dgm:cxn modelId="{CA6FF72C-3FAB-4E27-A6D6-B5DFFCAB8C31}" type="presParOf" srcId="{24877FA8-9F13-42E5-9FE4-ABD2D95C98E4}" destId="{30B55E7D-0351-42E1-A9C1-A43BA5CF3BDC}" srcOrd="2" destOrd="0" presId="urn:microsoft.com/office/officeart/2005/8/layout/vList6"/>
    <dgm:cxn modelId="{1BB90F3A-DFC7-4828-BEFD-1170666110EA}" type="presParOf" srcId="{30B55E7D-0351-42E1-A9C1-A43BA5CF3BDC}" destId="{284C1475-6BC6-48A9-B7EC-4109F85B8A9C}" srcOrd="0" destOrd="0" presId="urn:microsoft.com/office/officeart/2005/8/layout/vList6"/>
    <dgm:cxn modelId="{7E482BF1-8998-4ED2-B2B3-ED20A5D2C97F}" type="presParOf" srcId="{30B55E7D-0351-42E1-A9C1-A43BA5CF3BDC}" destId="{8D2DCD8E-45FF-43EC-9CA8-A213B3F6A0F5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A2E4C0C-8028-44A1-ACAD-BBD00FB83DB3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8CDEB9B-7C17-4581-8C9B-0DBBBAD6E859}">
      <dgm:prSet phldrT="[Текст]"/>
      <dgm:spPr/>
      <dgm:t>
        <a:bodyPr/>
        <a:lstStyle/>
        <a:p>
          <a:r>
            <a:rPr lang="ru-RU" dirty="0"/>
            <a:t>1 классификация</a:t>
          </a:r>
        </a:p>
      </dgm:t>
    </dgm:pt>
    <dgm:pt modelId="{45600A60-F3DB-47F2-A5AA-786EAB0964D9}" type="parTrans" cxnId="{2CC55BAE-4928-4796-8224-3EDACC8DEA90}">
      <dgm:prSet/>
      <dgm:spPr/>
      <dgm:t>
        <a:bodyPr/>
        <a:lstStyle/>
        <a:p>
          <a:endParaRPr lang="ru-RU"/>
        </a:p>
      </dgm:t>
    </dgm:pt>
    <dgm:pt modelId="{4191356B-A3EF-406E-8A62-0D0C4E736F8A}" type="sibTrans" cxnId="{2CC55BAE-4928-4796-8224-3EDACC8DEA90}">
      <dgm:prSet/>
      <dgm:spPr/>
      <dgm:t>
        <a:bodyPr/>
        <a:lstStyle/>
        <a:p>
          <a:endParaRPr lang="ru-RU"/>
        </a:p>
      </dgm:t>
    </dgm:pt>
    <dgm:pt modelId="{622767F2-BA84-41BA-8BBE-AE83515C2726}">
      <dgm:prSet phldrT="[Текст]"/>
      <dgm:spPr/>
      <dgm:t>
        <a:bodyPr/>
        <a:lstStyle/>
        <a:p>
          <a:r>
            <a:rPr lang="ru-RU" dirty="0">
              <a:solidFill>
                <a:srgbClr val="00B050"/>
              </a:solidFill>
            </a:rPr>
            <a:t>Лабораторный</a:t>
          </a:r>
        </a:p>
      </dgm:t>
    </dgm:pt>
    <dgm:pt modelId="{689DEBA6-C413-4F3A-9B0B-D37308D0250F}" type="parTrans" cxnId="{5FE43AA0-8F87-402E-BDEC-C4B46E89D2F9}">
      <dgm:prSet/>
      <dgm:spPr/>
      <dgm:t>
        <a:bodyPr/>
        <a:lstStyle/>
        <a:p>
          <a:endParaRPr lang="ru-RU"/>
        </a:p>
      </dgm:t>
    </dgm:pt>
    <dgm:pt modelId="{022DEAB8-5D7E-4738-BD50-E40E4D442E22}" type="sibTrans" cxnId="{5FE43AA0-8F87-402E-BDEC-C4B46E89D2F9}">
      <dgm:prSet/>
      <dgm:spPr/>
      <dgm:t>
        <a:bodyPr/>
        <a:lstStyle/>
        <a:p>
          <a:endParaRPr lang="ru-RU"/>
        </a:p>
      </dgm:t>
    </dgm:pt>
    <dgm:pt modelId="{866D9082-B935-4DFB-85D7-85773673A93B}">
      <dgm:prSet phldrT="[Текст]"/>
      <dgm:spPr/>
      <dgm:t>
        <a:bodyPr/>
        <a:lstStyle/>
        <a:p>
          <a:r>
            <a:rPr lang="ru-RU" dirty="0"/>
            <a:t>2 </a:t>
          </a:r>
        </a:p>
      </dgm:t>
    </dgm:pt>
    <dgm:pt modelId="{B523E891-0470-4983-9A29-5183ADF46F40}" type="parTrans" cxnId="{700BB32E-1F21-4197-A8D6-0C9343310658}">
      <dgm:prSet/>
      <dgm:spPr/>
      <dgm:t>
        <a:bodyPr/>
        <a:lstStyle/>
        <a:p>
          <a:endParaRPr lang="ru-RU"/>
        </a:p>
      </dgm:t>
    </dgm:pt>
    <dgm:pt modelId="{66C76995-6CD0-44E1-B283-1925CA98412E}" type="sibTrans" cxnId="{700BB32E-1F21-4197-A8D6-0C9343310658}">
      <dgm:prSet/>
      <dgm:spPr/>
      <dgm:t>
        <a:bodyPr/>
        <a:lstStyle/>
        <a:p>
          <a:endParaRPr lang="ru-RU"/>
        </a:p>
      </dgm:t>
    </dgm:pt>
    <dgm:pt modelId="{BB92A282-5C8B-4D3C-84E3-893F783AF57D}">
      <dgm:prSet phldrT="[Текст]"/>
      <dgm:spPr/>
      <dgm:t>
        <a:bodyPr/>
        <a:lstStyle/>
        <a:p>
          <a:r>
            <a:rPr lang="ru-RU" dirty="0">
              <a:solidFill>
                <a:srgbClr val="00B050"/>
              </a:solidFill>
            </a:rPr>
            <a:t>Констатирующий</a:t>
          </a:r>
        </a:p>
        <a:p>
          <a:r>
            <a:rPr lang="ru-RU" dirty="0"/>
            <a:t>Установление фактического состояния и уровня тех или иных особенностей психического развития на </a:t>
          </a:r>
          <a:r>
            <a:rPr lang="ru-RU" dirty="0" err="1"/>
            <a:t>нач.момент</a:t>
          </a:r>
          <a:r>
            <a:rPr lang="ru-RU" dirty="0"/>
            <a:t> эксперимента</a:t>
          </a:r>
        </a:p>
      </dgm:t>
    </dgm:pt>
    <dgm:pt modelId="{184E3282-B401-47E0-9252-090CD2EC0ED6}" type="parTrans" cxnId="{1314E77B-F2D3-429B-A0BA-83F59CF901A3}">
      <dgm:prSet/>
      <dgm:spPr/>
      <dgm:t>
        <a:bodyPr/>
        <a:lstStyle/>
        <a:p>
          <a:endParaRPr lang="ru-RU"/>
        </a:p>
      </dgm:t>
    </dgm:pt>
    <dgm:pt modelId="{66F582CF-2C53-4E67-99B2-746417B4F2C9}" type="sibTrans" cxnId="{1314E77B-F2D3-429B-A0BA-83F59CF901A3}">
      <dgm:prSet/>
      <dgm:spPr/>
      <dgm:t>
        <a:bodyPr/>
        <a:lstStyle/>
        <a:p>
          <a:endParaRPr lang="ru-RU"/>
        </a:p>
      </dgm:t>
    </dgm:pt>
    <dgm:pt modelId="{C20AF4AA-BDBA-487A-BAB1-D07F9DD67DD5}">
      <dgm:prSet phldrT="[Текст]"/>
      <dgm:spPr/>
      <dgm:t>
        <a:bodyPr/>
        <a:lstStyle/>
        <a:p>
          <a:r>
            <a:rPr lang="ru-RU" dirty="0">
              <a:solidFill>
                <a:srgbClr val="00B050"/>
              </a:solidFill>
            </a:rPr>
            <a:t>Естественный</a:t>
          </a:r>
        </a:p>
        <a:p>
          <a:endParaRPr lang="ru-RU" dirty="0"/>
        </a:p>
      </dgm:t>
    </dgm:pt>
    <dgm:pt modelId="{5474C243-4D94-4FE2-8AD9-6B44D31B6984}" type="parTrans" cxnId="{80828813-50B7-4B64-A59D-CFFF79C30701}">
      <dgm:prSet/>
      <dgm:spPr/>
      <dgm:t>
        <a:bodyPr/>
        <a:lstStyle/>
        <a:p>
          <a:endParaRPr lang="ru-RU"/>
        </a:p>
      </dgm:t>
    </dgm:pt>
    <dgm:pt modelId="{8F1840A6-EC52-4016-8355-7C59C844987C}" type="sibTrans" cxnId="{80828813-50B7-4B64-A59D-CFFF79C30701}">
      <dgm:prSet/>
      <dgm:spPr/>
      <dgm:t>
        <a:bodyPr/>
        <a:lstStyle/>
        <a:p>
          <a:endParaRPr lang="ru-RU"/>
        </a:p>
      </dgm:t>
    </dgm:pt>
    <dgm:pt modelId="{82B248EB-CDB9-42DE-A9F7-49EFDA6F30C7}">
      <dgm:prSet phldrT="[Текст]"/>
      <dgm:spPr/>
      <dgm:t>
        <a:bodyPr/>
        <a:lstStyle/>
        <a:p>
          <a:r>
            <a:rPr lang="ru-RU" dirty="0">
              <a:solidFill>
                <a:srgbClr val="00B050"/>
              </a:solidFill>
            </a:rPr>
            <a:t>Формирующий</a:t>
          </a:r>
        </a:p>
        <a:p>
          <a:r>
            <a:rPr lang="ru-RU" dirty="0"/>
            <a:t>Активное формирование изучаемого свойства в процессе специально организованного обучения/процедуры</a:t>
          </a:r>
        </a:p>
      </dgm:t>
    </dgm:pt>
    <dgm:pt modelId="{AD6DA7A7-7F80-40F9-8571-50C2D8F8023D}" type="parTrans" cxnId="{EBD28201-5A0C-4469-BB53-401A4929A370}">
      <dgm:prSet/>
      <dgm:spPr/>
      <dgm:t>
        <a:bodyPr/>
        <a:lstStyle/>
        <a:p>
          <a:endParaRPr lang="ru-RU"/>
        </a:p>
      </dgm:t>
    </dgm:pt>
    <dgm:pt modelId="{C11E73F3-8E67-4C52-BF72-EAF60743675B}" type="sibTrans" cxnId="{EBD28201-5A0C-4469-BB53-401A4929A370}">
      <dgm:prSet/>
      <dgm:spPr/>
      <dgm:t>
        <a:bodyPr/>
        <a:lstStyle/>
        <a:p>
          <a:endParaRPr lang="ru-RU"/>
        </a:p>
      </dgm:t>
    </dgm:pt>
    <dgm:pt modelId="{181C6634-5F41-4AF5-8D4F-ECE215C378B1}">
      <dgm:prSet/>
      <dgm:spPr/>
      <dgm:t>
        <a:bodyPr/>
        <a:lstStyle/>
        <a:p>
          <a:r>
            <a:rPr lang="ru-RU" dirty="0"/>
            <a:t>С применением аппаратуры/без применения…</a:t>
          </a:r>
        </a:p>
      </dgm:t>
    </dgm:pt>
    <dgm:pt modelId="{FAE65637-6C90-4E2E-BC82-8E820438C24D}" type="parTrans" cxnId="{9C0ACCF3-8335-4E18-918C-7048D7E778DB}">
      <dgm:prSet/>
      <dgm:spPr/>
      <dgm:t>
        <a:bodyPr/>
        <a:lstStyle/>
        <a:p>
          <a:endParaRPr lang="ru-RU"/>
        </a:p>
      </dgm:t>
    </dgm:pt>
    <dgm:pt modelId="{6DB1F53F-E4C7-4BDB-BB3D-D4B897B25448}" type="sibTrans" cxnId="{9C0ACCF3-8335-4E18-918C-7048D7E778DB}">
      <dgm:prSet/>
      <dgm:spPr/>
      <dgm:t>
        <a:bodyPr/>
        <a:lstStyle/>
        <a:p>
          <a:endParaRPr lang="ru-RU"/>
        </a:p>
      </dgm:t>
    </dgm:pt>
    <dgm:pt modelId="{5F639F72-97D3-440C-A0B8-68C85E4C4DB9}" type="pres">
      <dgm:prSet presAssocID="{9A2E4C0C-8028-44A1-ACAD-BBD00FB83DB3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E09EBAF9-98B5-4673-A03E-9C5C8617DFD7}" type="pres">
      <dgm:prSet presAssocID="{18CDEB9B-7C17-4581-8C9B-0DBBBAD6E859}" presName="parentText1" presStyleLbl="node1" presStyleIdx="0" presStyleCnt="2">
        <dgm:presLayoutVars>
          <dgm:chMax/>
          <dgm:chPref val="3"/>
          <dgm:bulletEnabled val="1"/>
        </dgm:presLayoutVars>
      </dgm:prSet>
      <dgm:spPr/>
    </dgm:pt>
    <dgm:pt modelId="{FAEFB46F-B6BA-49C5-A97F-707AF3DE8DCC}" type="pres">
      <dgm:prSet presAssocID="{18CDEB9B-7C17-4581-8C9B-0DBBBAD6E859}" presName="childText1" presStyleLbl="solidAlignAcc1" presStyleIdx="0" presStyleCnt="2">
        <dgm:presLayoutVars>
          <dgm:chMax val="0"/>
          <dgm:chPref val="0"/>
          <dgm:bulletEnabled val="1"/>
        </dgm:presLayoutVars>
      </dgm:prSet>
      <dgm:spPr/>
    </dgm:pt>
    <dgm:pt modelId="{172B128B-A107-4040-990E-B864C4C25EAE}" type="pres">
      <dgm:prSet presAssocID="{866D9082-B935-4DFB-85D7-85773673A93B}" presName="parentText2" presStyleLbl="node1" presStyleIdx="1" presStyleCnt="2">
        <dgm:presLayoutVars>
          <dgm:chMax/>
          <dgm:chPref val="3"/>
          <dgm:bulletEnabled val="1"/>
        </dgm:presLayoutVars>
      </dgm:prSet>
      <dgm:spPr/>
    </dgm:pt>
    <dgm:pt modelId="{ACCB6271-FBD9-412A-A349-7AA9B2E7CCB3}" type="pres">
      <dgm:prSet presAssocID="{866D9082-B935-4DFB-85D7-85773673A93B}" presName="childText2" presStyleLbl="solidAlign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EBD28201-5A0C-4469-BB53-401A4929A370}" srcId="{866D9082-B935-4DFB-85D7-85773673A93B}" destId="{82B248EB-CDB9-42DE-A9F7-49EFDA6F30C7}" srcOrd="1" destOrd="0" parTransId="{AD6DA7A7-7F80-40F9-8571-50C2D8F8023D}" sibTransId="{C11E73F3-8E67-4C52-BF72-EAF60743675B}"/>
    <dgm:cxn modelId="{5DAF0B13-C137-4A08-B1D5-C262E0AA78EE}" type="presOf" srcId="{82B248EB-CDB9-42DE-A9F7-49EFDA6F30C7}" destId="{ACCB6271-FBD9-412A-A349-7AA9B2E7CCB3}" srcOrd="0" destOrd="1" presId="urn:microsoft.com/office/officeart/2009/3/layout/IncreasingArrowsProcess"/>
    <dgm:cxn modelId="{80828813-50B7-4B64-A59D-CFFF79C30701}" srcId="{18CDEB9B-7C17-4581-8C9B-0DBBBAD6E859}" destId="{C20AF4AA-BDBA-487A-BAB1-D07F9DD67DD5}" srcOrd="1" destOrd="0" parTransId="{5474C243-4D94-4FE2-8AD9-6B44D31B6984}" sibTransId="{8F1840A6-EC52-4016-8355-7C59C844987C}"/>
    <dgm:cxn modelId="{F11B031D-523B-4051-8627-CA5F2E58107D}" type="presOf" srcId="{C20AF4AA-BDBA-487A-BAB1-D07F9DD67DD5}" destId="{FAEFB46F-B6BA-49C5-A97F-707AF3DE8DCC}" srcOrd="0" destOrd="2" presId="urn:microsoft.com/office/officeart/2009/3/layout/IncreasingArrowsProcess"/>
    <dgm:cxn modelId="{700BB32E-1F21-4197-A8D6-0C9343310658}" srcId="{9A2E4C0C-8028-44A1-ACAD-BBD00FB83DB3}" destId="{866D9082-B935-4DFB-85D7-85773673A93B}" srcOrd="1" destOrd="0" parTransId="{B523E891-0470-4983-9A29-5183ADF46F40}" sibTransId="{66C76995-6CD0-44E1-B283-1925CA98412E}"/>
    <dgm:cxn modelId="{9552373B-6FC8-4043-9D07-512B5701CE14}" type="presOf" srcId="{866D9082-B935-4DFB-85D7-85773673A93B}" destId="{172B128B-A107-4040-990E-B864C4C25EAE}" srcOrd="0" destOrd="0" presId="urn:microsoft.com/office/officeart/2009/3/layout/IncreasingArrowsProcess"/>
    <dgm:cxn modelId="{1314E77B-F2D3-429B-A0BA-83F59CF901A3}" srcId="{866D9082-B935-4DFB-85D7-85773673A93B}" destId="{BB92A282-5C8B-4D3C-84E3-893F783AF57D}" srcOrd="0" destOrd="0" parTransId="{184E3282-B401-47E0-9252-090CD2EC0ED6}" sibTransId="{66F582CF-2C53-4E67-99B2-746417B4F2C9}"/>
    <dgm:cxn modelId="{E7A28189-8D24-4570-B0B7-FFEF519B920C}" type="presOf" srcId="{BB92A282-5C8B-4D3C-84E3-893F783AF57D}" destId="{ACCB6271-FBD9-412A-A349-7AA9B2E7CCB3}" srcOrd="0" destOrd="0" presId="urn:microsoft.com/office/officeart/2009/3/layout/IncreasingArrowsProcess"/>
    <dgm:cxn modelId="{BED4F295-631E-4C98-B359-709FF85903C0}" type="presOf" srcId="{622767F2-BA84-41BA-8BBE-AE83515C2726}" destId="{FAEFB46F-B6BA-49C5-A97F-707AF3DE8DCC}" srcOrd="0" destOrd="0" presId="urn:microsoft.com/office/officeart/2009/3/layout/IncreasingArrowsProcess"/>
    <dgm:cxn modelId="{6880DB9A-4116-4468-A791-87033518F1B7}" type="presOf" srcId="{181C6634-5F41-4AF5-8D4F-ECE215C378B1}" destId="{FAEFB46F-B6BA-49C5-A97F-707AF3DE8DCC}" srcOrd="0" destOrd="1" presId="urn:microsoft.com/office/officeart/2009/3/layout/IncreasingArrowsProcess"/>
    <dgm:cxn modelId="{5FE43AA0-8F87-402E-BDEC-C4B46E89D2F9}" srcId="{18CDEB9B-7C17-4581-8C9B-0DBBBAD6E859}" destId="{622767F2-BA84-41BA-8BBE-AE83515C2726}" srcOrd="0" destOrd="0" parTransId="{689DEBA6-C413-4F3A-9B0B-D37308D0250F}" sibTransId="{022DEAB8-5D7E-4738-BD50-E40E4D442E22}"/>
    <dgm:cxn modelId="{2CC55BAE-4928-4796-8224-3EDACC8DEA90}" srcId="{9A2E4C0C-8028-44A1-ACAD-BBD00FB83DB3}" destId="{18CDEB9B-7C17-4581-8C9B-0DBBBAD6E859}" srcOrd="0" destOrd="0" parTransId="{45600A60-F3DB-47F2-A5AA-786EAB0964D9}" sibTransId="{4191356B-A3EF-406E-8A62-0D0C4E736F8A}"/>
    <dgm:cxn modelId="{E21C43BF-1B9F-4BDD-970C-2F7A9D4A56A4}" type="presOf" srcId="{9A2E4C0C-8028-44A1-ACAD-BBD00FB83DB3}" destId="{5F639F72-97D3-440C-A0B8-68C85E4C4DB9}" srcOrd="0" destOrd="0" presId="urn:microsoft.com/office/officeart/2009/3/layout/IncreasingArrowsProcess"/>
    <dgm:cxn modelId="{72AE1BDF-0A8C-4FBE-B946-FE6B5C29D475}" type="presOf" srcId="{18CDEB9B-7C17-4581-8C9B-0DBBBAD6E859}" destId="{E09EBAF9-98B5-4673-A03E-9C5C8617DFD7}" srcOrd="0" destOrd="0" presId="urn:microsoft.com/office/officeart/2009/3/layout/IncreasingArrowsProcess"/>
    <dgm:cxn modelId="{9C0ACCF3-8335-4E18-918C-7048D7E778DB}" srcId="{622767F2-BA84-41BA-8BBE-AE83515C2726}" destId="{181C6634-5F41-4AF5-8D4F-ECE215C378B1}" srcOrd="0" destOrd="0" parTransId="{FAE65637-6C90-4E2E-BC82-8E820438C24D}" sibTransId="{6DB1F53F-E4C7-4BDB-BB3D-D4B897B25448}"/>
    <dgm:cxn modelId="{E30C8EB3-75BE-4365-AA73-FDC5F89E3D7B}" type="presParOf" srcId="{5F639F72-97D3-440C-A0B8-68C85E4C4DB9}" destId="{E09EBAF9-98B5-4673-A03E-9C5C8617DFD7}" srcOrd="0" destOrd="0" presId="urn:microsoft.com/office/officeart/2009/3/layout/IncreasingArrowsProcess"/>
    <dgm:cxn modelId="{A48D139F-5420-4C21-BD76-18664EA51841}" type="presParOf" srcId="{5F639F72-97D3-440C-A0B8-68C85E4C4DB9}" destId="{FAEFB46F-B6BA-49C5-A97F-707AF3DE8DCC}" srcOrd="1" destOrd="0" presId="urn:microsoft.com/office/officeart/2009/3/layout/IncreasingArrowsProcess"/>
    <dgm:cxn modelId="{67D17551-8AC0-4CC3-AC1F-1231BCC49567}" type="presParOf" srcId="{5F639F72-97D3-440C-A0B8-68C85E4C4DB9}" destId="{172B128B-A107-4040-990E-B864C4C25EAE}" srcOrd="2" destOrd="0" presId="urn:microsoft.com/office/officeart/2009/3/layout/IncreasingArrowsProcess"/>
    <dgm:cxn modelId="{0C1F3F9C-52FB-4188-95A2-90E80AC54B7E}" type="presParOf" srcId="{5F639F72-97D3-440C-A0B8-68C85E4C4DB9}" destId="{ACCB6271-FBD9-412A-A349-7AA9B2E7CCB3}" srcOrd="3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BF53A4C-78E4-4EF0-980E-173FD52FEEA7}" type="doc">
      <dgm:prSet loTypeId="urn:microsoft.com/office/officeart/2008/layout/AlternatingPictureBlocks" loCatId="list" qsTypeId="urn:microsoft.com/office/officeart/2005/8/quickstyle/simple1" qsCatId="simple" csTypeId="urn:microsoft.com/office/officeart/2005/8/colors/accent1_2" csCatId="accent1" phldr="1"/>
      <dgm:spPr/>
    </dgm:pt>
    <dgm:pt modelId="{569DC2B9-FE38-430C-92C3-693016A96EDD}">
      <dgm:prSet phldrT="[Текст]"/>
      <dgm:spPr/>
      <dgm:t>
        <a:bodyPr/>
        <a:lstStyle/>
        <a:p>
          <a:r>
            <a:rPr lang="ru-RU" dirty="0"/>
            <a:t>Активная позиция исследователя (вмешательство, этика, </a:t>
          </a:r>
          <a:r>
            <a:rPr lang="ru-RU" dirty="0" err="1"/>
            <a:t>методол</a:t>
          </a:r>
          <a:r>
            <a:rPr lang="ru-RU" dirty="0"/>
            <a:t>)</a:t>
          </a:r>
        </a:p>
      </dgm:t>
    </dgm:pt>
    <dgm:pt modelId="{684C38B4-85C4-48EB-9C73-33A33BB321AC}" type="parTrans" cxnId="{AAC6C8A7-EBC8-4EB7-A5AF-85816243A48A}">
      <dgm:prSet/>
      <dgm:spPr/>
      <dgm:t>
        <a:bodyPr/>
        <a:lstStyle/>
        <a:p>
          <a:endParaRPr lang="ru-RU"/>
        </a:p>
      </dgm:t>
    </dgm:pt>
    <dgm:pt modelId="{9326C0B5-3117-438D-A2C1-5F4E3E4CDD94}" type="sibTrans" cxnId="{AAC6C8A7-EBC8-4EB7-A5AF-85816243A48A}">
      <dgm:prSet/>
      <dgm:spPr/>
      <dgm:t>
        <a:bodyPr/>
        <a:lstStyle/>
        <a:p>
          <a:endParaRPr lang="ru-RU"/>
        </a:p>
      </dgm:t>
    </dgm:pt>
    <dgm:pt modelId="{3F95EB7D-F364-4875-9654-9BBDCDAB2E09}">
      <dgm:prSet phldrT="[Текст]"/>
      <dgm:spPr/>
      <dgm:t>
        <a:bodyPr/>
        <a:lstStyle/>
        <a:p>
          <a:r>
            <a:rPr lang="ru-RU" dirty="0"/>
            <a:t>Создание заранее продуманной ситуации, в которой свойство проявляется лучше всего и его можно оценить/измерить</a:t>
          </a:r>
        </a:p>
      </dgm:t>
    </dgm:pt>
    <dgm:pt modelId="{39638F8B-CEE1-47DA-BBEA-23DAD35FC2C9}" type="parTrans" cxnId="{3DA6C1B0-E542-459A-8A56-60D460559DE7}">
      <dgm:prSet/>
      <dgm:spPr/>
      <dgm:t>
        <a:bodyPr/>
        <a:lstStyle/>
        <a:p>
          <a:endParaRPr lang="ru-RU"/>
        </a:p>
      </dgm:t>
    </dgm:pt>
    <dgm:pt modelId="{F1DA664D-0F3F-4E02-9393-C9C20A117901}" type="sibTrans" cxnId="{3DA6C1B0-E542-459A-8A56-60D460559DE7}">
      <dgm:prSet/>
      <dgm:spPr/>
      <dgm:t>
        <a:bodyPr/>
        <a:lstStyle/>
        <a:p>
          <a:endParaRPr lang="ru-RU"/>
        </a:p>
      </dgm:t>
    </dgm:pt>
    <dgm:pt modelId="{3CADA329-AF77-4DD1-B903-E8FD2E825234}" type="pres">
      <dgm:prSet presAssocID="{2BF53A4C-78E4-4EF0-980E-173FD52FEEA7}" presName="linearFlow" presStyleCnt="0">
        <dgm:presLayoutVars>
          <dgm:dir/>
          <dgm:resizeHandles val="exact"/>
        </dgm:presLayoutVars>
      </dgm:prSet>
      <dgm:spPr/>
    </dgm:pt>
    <dgm:pt modelId="{8979F2D7-40DC-4464-A7C7-0014E72B0555}" type="pres">
      <dgm:prSet presAssocID="{569DC2B9-FE38-430C-92C3-693016A96EDD}" presName="comp" presStyleCnt="0"/>
      <dgm:spPr/>
    </dgm:pt>
    <dgm:pt modelId="{5C67AFA0-F7AD-4C3F-BD1F-23AC576A90A6}" type="pres">
      <dgm:prSet presAssocID="{569DC2B9-FE38-430C-92C3-693016A96EDD}" presName="rect2" presStyleLbl="node1" presStyleIdx="0" presStyleCnt="2">
        <dgm:presLayoutVars>
          <dgm:bulletEnabled val="1"/>
        </dgm:presLayoutVars>
      </dgm:prSet>
      <dgm:spPr/>
    </dgm:pt>
    <dgm:pt modelId="{A9BEF27A-8EDC-4CFA-AC60-5E881BFF920B}" type="pres">
      <dgm:prSet presAssocID="{569DC2B9-FE38-430C-92C3-693016A96EDD}" presName="rect1" presStyleLbl="lnNode1" presStyleIdx="0" presStyleCnt="2" custScaleX="131100" custScaleY="98903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A4EEA6DF-7BCC-46F6-910D-798E06DE06A8}" type="pres">
      <dgm:prSet presAssocID="{9326C0B5-3117-438D-A2C1-5F4E3E4CDD94}" presName="sibTrans" presStyleCnt="0"/>
      <dgm:spPr/>
    </dgm:pt>
    <dgm:pt modelId="{85EB597E-C811-436B-B6A6-C3EF956C63B1}" type="pres">
      <dgm:prSet presAssocID="{3F95EB7D-F364-4875-9654-9BBDCDAB2E09}" presName="comp" presStyleCnt="0"/>
      <dgm:spPr/>
    </dgm:pt>
    <dgm:pt modelId="{D02F184C-A3D9-43B9-8541-BB50FD36B930}" type="pres">
      <dgm:prSet presAssocID="{3F95EB7D-F364-4875-9654-9BBDCDAB2E09}" presName="rect2" presStyleLbl="node1" presStyleIdx="1" presStyleCnt="2" custScaleX="135131" custLinFactNeighborX="-7817">
        <dgm:presLayoutVars>
          <dgm:bulletEnabled val="1"/>
        </dgm:presLayoutVars>
      </dgm:prSet>
      <dgm:spPr/>
    </dgm:pt>
    <dgm:pt modelId="{9A78AC91-9049-48C7-908C-C8CCD095F9CC}" type="pres">
      <dgm:prSet presAssocID="{3F95EB7D-F364-4875-9654-9BBDCDAB2E09}" presName="rect1" presStyleLbl="lnNode1" presStyleIdx="1" presStyleCnt="2" custScaleX="161405" custScaleY="97212" custLinFactNeighborX="59239" custLinFactNeighborY="-1388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</dgm:ptLst>
  <dgm:cxnLst>
    <dgm:cxn modelId="{7F434421-0140-459E-86C1-43B336CDA559}" type="presOf" srcId="{3F95EB7D-F364-4875-9654-9BBDCDAB2E09}" destId="{D02F184C-A3D9-43B9-8541-BB50FD36B930}" srcOrd="0" destOrd="0" presId="urn:microsoft.com/office/officeart/2008/layout/AlternatingPictureBlocks"/>
    <dgm:cxn modelId="{A1AB3CA7-BB5D-4B46-BDC7-1F153B07A27D}" type="presOf" srcId="{2BF53A4C-78E4-4EF0-980E-173FD52FEEA7}" destId="{3CADA329-AF77-4DD1-B903-E8FD2E825234}" srcOrd="0" destOrd="0" presId="urn:microsoft.com/office/officeart/2008/layout/AlternatingPictureBlocks"/>
    <dgm:cxn modelId="{AAC6C8A7-EBC8-4EB7-A5AF-85816243A48A}" srcId="{2BF53A4C-78E4-4EF0-980E-173FD52FEEA7}" destId="{569DC2B9-FE38-430C-92C3-693016A96EDD}" srcOrd="0" destOrd="0" parTransId="{684C38B4-85C4-48EB-9C73-33A33BB321AC}" sibTransId="{9326C0B5-3117-438D-A2C1-5F4E3E4CDD94}"/>
    <dgm:cxn modelId="{1AAAE2AC-4B04-457B-A4F3-98403E5C21C2}" type="presOf" srcId="{569DC2B9-FE38-430C-92C3-693016A96EDD}" destId="{5C67AFA0-F7AD-4C3F-BD1F-23AC576A90A6}" srcOrd="0" destOrd="0" presId="urn:microsoft.com/office/officeart/2008/layout/AlternatingPictureBlocks"/>
    <dgm:cxn modelId="{3DA6C1B0-E542-459A-8A56-60D460559DE7}" srcId="{2BF53A4C-78E4-4EF0-980E-173FD52FEEA7}" destId="{3F95EB7D-F364-4875-9654-9BBDCDAB2E09}" srcOrd="1" destOrd="0" parTransId="{39638F8B-CEE1-47DA-BBEA-23DAD35FC2C9}" sibTransId="{F1DA664D-0F3F-4E02-9393-C9C20A117901}"/>
    <dgm:cxn modelId="{079E09A9-9E9B-4D22-9F9B-46A54BC5F890}" type="presParOf" srcId="{3CADA329-AF77-4DD1-B903-E8FD2E825234}" destId="{8979F2D7-40DC-4464-A7C7-0014E72B0555}" srcOrd="0" destOrd="0" presId="urn:microsoft.com/office/officeart/2008/layout/AlternatingPictureBlocks"/>
    <dgm:cxn modelId="{06BF6F25-D37F-4D35-8737-86D0D06448AF}" type="presParOf" srcId="{8979F2D7-40DC-4464-A7C7-0014E72B0555}" destId="{5C67AFA0-F7AD-4C3F-BD1F-23AC576A90A6}" srcOrd="0" destOrd="0" presId="urn:microsoft.com/office/officeart/2008/layout/AlternatingPictureBlocks"/>
    <dgm:cxn modelId="{8F25BCED-C7F8-45AE-8370-DA73F3822722}" type="presParOf" srcId="{8979F2D7-40DC-4464-A7C7-0014E72B0555}" destId="{A9BEF27A-8EDC-4CFA-AC60-5E881BFF920B}" srcOrd="1" destOrd="0" presId="urn:microsoft.com/office/officeart/2008/layout/AlternatingPictureBlocks"/>
    <dgm:cxn modelId="{557B029C-B843-4951-976E-1F7450E739BA}" type="presParOf" srcId="{3CADA329-AF77-4DD1-B903-E8FD2E825234}" destId="{A4EEA6DF-7BCC-46F6-910D-798E06DE06A8}" srcOrd="1" destOrd="0" presId="urn:microsoft.com/office/officeart/2008/layout/AlternatingPictureBlocks"/>
    <dgm:cxn modelId="{A446F5D1-CE90-4485-AE52-3398AA86D8AB}" type="presParOf" srcId="{3CADA329-AF77-4DD1-B903-E8FD2E825234}" destId="{85EB597E-C811-436B-B6A6-C3EF956C63B1}" srcOrd="2" destOrd="0" presId="urn:microsoft.com/office/officeart/2008/layout/AlternatingPictureBlocks"/>
    <dgm:cxn modelId="{93F13CBD-50DD-4A05-B570-E525076C9A40}" type="presParOf" srcId="{85EB597E-C811-436B-B6A6-C3EF956C63B1}" destId="{D02F184C-A3D9-43B9-8541-BB50FD36B930}" srcOrd="0" destOrd="0" presId="urn:microsoft.com/office/officeart/2008/layout/AlternatingPictureBlocks"/>
    <dgm:cxn modelId="{DD39AFC2-3931-4D95-BC7C-854B31459762}" type="presParOf" srcId="{85EB597E-C811-436B-B6A6-C3EF956C63B1}" destId="{9A78AC91-9049-48C7-908C-C8CCD095F9CC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72FC508-33EE-4814-88DE-0CB8C97D14F0}" type="doc">
      <dgm:prSet loTypeId="urn:microsoft.com/office/officeart/2005/8/layout/pyramid4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2901F3E-D15F-4A90-9293-5D4BEC671CE4}">
      <dgm:prSet phldrT="[Текст]" custT="1"/>
      <dgm:spPr/>
      <dgm:t>
        <a:bodyPr/>
        <a:lstStyle/>
        <a:p>
          <a:r>
            <a:rPr lang="kk-KZ" sz="2800" dirty="0"/>
            <a:t>Стандартизация</a:t>
          </a:r>
          <a:endParaRPr lang="ru-RU" sz="2800" dirty="0"/>
        </a:p>
      </dgm:t>
    </dgm:pt>
    <dgm:pt modelId="{0F1A1346-1CA1-40B2-B52F-080BAB5D1B19}" type="parTrans" cxnId="{0494B5A7-EDEC-498B-83CB-3CDC047B6667}">
      <dgm:prSet/>
      <dgm:spPr/>
      <dgm:t>
        <a:bodyPr/>
        <a:lstStyle/>
        <a:p>
          <a:endParaRPr lang="ru-RU" sz="3600"/>
        </a:p>
      </dgm:t>
    </dgm:pt>
    <dgm:pt modelId="{8217AA5A-CB38-450B-B3F4-CCD2EF748938}" type="sibTrans" cxnId="{0494B5A7-EDEC-498B-83CB-3CDC047B6667}">
      <dgm:prSet/>
      <dgm:spPr/>
      <dgm:t>
        <a:bodyPr/>
        <a:lstStyle/>
        <a:p>
          <a:endParaRPr lang="ru-RU" sz="3600"/>
        </a:p>
      </dgm:t>
    </dgm:pt>
    <dgm:pt modelId="{0AC2E11E-BB09-4ACD-A73C-66941CB038BC}">
      <dgm:prSet phldrT="[Текст]" custT="1"/>
      <dgm:spPr/>
      <dgm:t>
        <a:bodyPr/>
        <a:lstStyle/>
        <a:p>
          <a:r>
            <a:rPr lang="kk-KZ" sz="2800" dirty="0"/>
            <a:t>Надежность</a:t>
          </a:r>
          <a:endParaRPr lang="ru-RU" sz="2800" dirty="0"/>
        </a:p>
      </dgm:t>
    </dgm:pt>
    <dgm:pt modelId="{CDE4D2D8-205B-4177-9F22-07F26E9062D3}" type="parTrans" cxnId="{C79D13AF-0FE0-4AF6-B56F-5127E7175DBA}">
      <dgm:prSet/>
      <dgm:spPr/>
      <dgm:t>
        <a:bodyPr/>
        <a:lstStyle/>
        <a:p>
          <a:endParaRPr lang="ru-RU" sz="3600"/>
        </a:p>
      </dgm:t>
    </dgm:pt>
    <dgm:pt modelId="{BC009903-D0B7-4118-B8BD-83F365F78E27}" type="sibTrans" cxnId="{C79D13AF-0FE0-4AF6-B56F-5127E7175DBA}">
      <dgm:prSet/>
      <dgm:spPr/>
      <dgm:t>
        <a:bodyPr/>
        <a:lstStyle/>
        <a:p>
          <a:endParaRPr lang="ru-RU" sz="3600"/>
        </a:p>
      </dgm:t>
    </dgm:pt>
    <dgm:pt modelId="{AE70E682-E599-442C-ACE3-BDA0E50F96B5}">
      <dgm:prSet phldrT="[Текст]" custT="1"/>
      <dgm:spPr/>
      <dgm:t>
        <a:bodyPr/>
        <a:lstStyle/>
        <a:p>
          <a:r>
            <a:rPr lang="kk-KZ" sz="2800" dirty="0"/>
            <a:t>Тесты</a:t>
          </a:r>
          <a:endParaRPr lang="ru-RU" sz="2800" dirty="0"/>
        </a:p>
      </dgm:t>
    </dgm:pt>
    <dgm:pt modelId="{4B0237FD-2D06-4121-8E4F-C70357ADF7EA}" type="parTrans" cxnId="{B45C2337-F876-4055-AC0B-FE4A7608066F}">
      <dgm:prSet/>
      <dgm:spPr/>
      <dgm:t>
        <a:bodyPr/>
        <a:lstStyle/>
        <a:p>
          <a:endParaRPr lang="ru-RU" sz="3600"/>
        </a:p>
      </dgm:t>
    </dgm:pt>
    <dgm:pt modelId="{1FAE2277-C9BB-4B85-AA34-F9011C325D75}" type="sibTrans" cxnId="{B45C2337-F876-4055-AC0B-FE4A7608066F}">
      <dgm:prSet/>
      <dgm:spPr/>
      <dgm:t>
        <a:bodyPr/>
        <a:lstStyle/>
        <a:p>
          <a:endParaRPr lang="ru-RU" sz="3600"/>
        </a:p>
      </dgm:t>
    </dgm:pt>
    <dgm:pt modelId="{D956F214-2FE9-4C92-B57C-00544ECC9D74}">
      <dgm:prSet phldrT="[Текст]" custT="1"/>
      <dgm:spPr/>
      <dgm:t>
        <a:bodyPr/>
        <a:lstStyle/>
        <a:p>
          <a:r>
            <a:rPr lang="kk-KZ" sz="2800" dirty="0"/>
            <a:t>Валидность</a:t>
          </a:r>
          <a:endParaRPr lang="ru-RU" sz="2800" dirty="0"/>
        </a:p>
      </dgm:t>
    </dgm:pt>
    <dgm:pt modelId="{0DBABCB9-66EA-464D-B9CB-1FCEE2B815B0}" type="parTrans" cxnId="{E52BE159-A237-463E-AFB8-1425437C3BDF}">
      <dgm:prSet/>
      <dgm:spPr/>
      <dgm:t>
        <a:bodyPr/>
        <a:lstStyle/>
        <a:p>
          <a:endParaRPr lang="ru-RU" sz="3600"/>
        </a:p>
      </dgm:t>
    </dgm:pt>
    <dgm:pt modelId="{0CA57982-3C0C-4F80-A71A-18A69628F66E}" type="sibTrans" cxnId="{E52BE159-A237-463E-AFB8-1425437C3BDF}">
      <dgm:prSet/>
      <dgm:spPr/>
      <dgm:t>
        <a:bodyPr/>
        <a:lstStyle/>
        <a:p>
          <a:endParaRPr lang="ru-RU" sz="3600"/>
        </a:p>
      </dgm:t>
    </dgm:pt>
    <dgm:pt modelId="{F0CAC520-251E-407D-B608-01E9957F145E}" type="pres">
      <dgm:prSet presAssocID="{072FC508-33EE-4814-88DE-0CB8C97D14F0}" presName="compositeShape" presStyleCnt="0">
        <dgm:presLayoutVars>
          <dgm:chMax val="9"/>
          <dgm:dir/>
          <dgm:resizeHandles val="exact"/>
        </dgm:presLayoutVars>
      </dgm:prSet>
      <dgm:spPr/>
    </dgm:pt>
    <dgm:pt modelId="{5F0748B7-0B17-4A3A-A0E5-AFCAF888569C}" type="pres">
      <dgm:prSet presAssocID="{072FC508-33EE-4814-88DE-0CB8C97D14F0}" presName="triangle1" presStyleLbl="node1" presStyleIdx="0" presStyleCnt="4">
        <dgm:presLayoutVars>
          <dgm:bulletEnabled val="1"/>
        </dgm:presLayoutVars>
      </dgm:prSet>
      <dgm:spPr/>
    </dgm:pt>
    <dgm:pt modelId="{6E71DEF3-700C-4D9F-BA29-34010EA5C1A3}" type="pres">
      <dgm:prSet presAssocID="{072FC508-33EE-4814-88DE-0CB8C97D14F0}" presName="triangle2" presStyleLbl="node1" presStyleIdx="1" presStyleCnt="4">
        <dgm:presLayoutVars>
          <dgm:bulletEnabled val="1"/>
        </dgm:presLayoutVars>
      </dgm:prSet>
      <dgm:spPr/>
    </dgm:pt>
    <dgm:pt modelId="{7FDFC966-3D08-4F39-8B48-074C7076BAD7}" type="pres">
      <dgm:prSet presAssocID="{072FC508-33EE-4814-88DE-0CB8C97D14F0}" presName="triangle3" presStyleLbl="node1" presStyleIdx="2" presStyleCnt="4">
        <dgm:presLayoutVars>
          <dgm:bulletEnabled val="1"/>
        </dgm:presLayoutVars>
      </dgm:prSet>
      <dgm:spPr/>
    </dgm:pt>
    <dgm:pt modelId="{8E2D99BB-7295-402B-9AFD-ED1F2D021A3D}" type="pres">
      <dgm:prSet presAssocID="{072FC508-33EE-4814-88DE-0CB8C97D14F0}" presName="triangle4" presStyleLbl="node1" presStyleIdx="3" presStyleCnt="4">
        <dgm:presLayoutVars>
          <dgm:bulletEnabled val="1"/>
        </dgm:presLayoutVars>
      </dgm:prSet>
      <dgm:spPr/>
    </dgm:pt>
  </dgm:ptLst>
  <dgm:cxnLst>
    <dgm:cxn modelId="{9603730B-1EBC-4655-81B7-45D2C2BC4C4A}" type="presOf" srcId="{072FC508-33EE-4814-88DE-0CB8C97D14F0}" destId="{F0CAC520-251E-407D-B608-01E9957F145E}" srcOrd="0" destOrd="0" presId="urn:microsoft.com/office/officeart/2005/8/layout/pyramid4"/>
    <dgm:cxn modelId="{B45C2337-F876-4055-AC0B-FE4A7608066F}" srcId="{072FC508-33EE-4814-88DE-0CB8C97D14F0}" destId="{AE70E682-E599-442C-ACE3-BDA0E50F96B5}" srcOrd="2" destOrd="0" parTransId="{4B0237FD-2D06-4121-8E4F-C70357ADF7EA}" sibTransId="{1FAE2277-C9BB-4B85-AA34-F9011C325D75}"/>
    <dgm:cxn modelId="{0C512538-68A8-4229-9067-F52A492945A9}" type="presOf" srcId="{0AC2E11E-BB09-4ACD-A73C-66941CB038BC}" destId="{6E71DEF3-700C-4D9F-BA29-34010EA5C1A3}" srcOrd="0" destOrd="0" presId="urn:microsoft.com/office/officeart/2005/8/layout/pyramid4"/>
    <dgm:cxn modelId="{B70AD979-D152-44F7-A314-9315C053C572}" type="presOf" srcId="{12901F3E-D15F-4A90-9293-5D4BEC671CE4}" destId="{5F0748B7-0B17-4A3A-A0E5-AFCAF888569C}" srcOrd="0" destOrd="0" presId="urn:microsoft.com/office/officeart/2005/8/layout/pyramid4"/>
    <dgm:cxn modelId="{E52BE159-A237-463E-AFB8-1425437C3BDF}" srcId="{072FC508-33EE-4814-88DE-0CB8C97D14F0}" destId="{D956F214-2FE9-4C92-B57C-00544ECC9D74}" srcOrd="3" destOrd="0" parTransId="{0DBABCB9-66EA-464D-B9CB-1FCEE2B815B0}" sibTransId="{0CA57982-3C0C-4F80-A71A-18A69628F66E}"/>
    <dgm:cxn modelId="{0494B5A7-EDEC-498B-83CB-3CDC047B6667}" srcId="{072FC508-33EE-4814-88DE-0CB8C97D14F0}" destId="{12901F3E-D15F-4A90-9293-5D4BEC671CE4}" srcOrd="0" destOrd="0" parTransId="{0F1A1346-1CA1-40B2-B52F-080BAB5D1B19}" sibTransId="{8217AA5A-CB38-450B-B3F4-CCD2EF748938}"/>
    <dgm:cxn modelId="{C79D13AF-0FE0-4AF6-B56F-5127E7175DBA}" srcId="{072FC508-33EE-4814-88DE-0CB8C97D14F0}" destId="{0AC2E11E-BB09-4ACD-A73C-66941CB038BC}" srcOrd="1" destOrd="0" parTransId="{CDE4D2D8-205B-4177-9F22-07F26E9062D3}" sibTransId="{BC009903-D0B7-4118-B8BD-83F365F78E27}"/>
    <dgm:cxn modelId="{9DCBB0B3-C39B-43F5-9DD9-F39B2FBD756D}" type="presOf" srcId="{D956F214-2FE9-4C92-B57C-00544ECC9D74}" destId="{8E2D99BB-7295-402B-9AFD-ED1F2D021A3D}" srcOrd="0" destOrd="0" presId="urn:microsoft.com/office/officeart/2005/8/layout/pyramid4"/>
    <dgm:cxn modelId="{DBEF81FC-9BE9-4193-9CF7-C3704EBDABAC}" type="presOf" srcId="{AE70E682-E599-442C-ACE3-BDA0E50F96B5}" destId="{7FDFC966-3D08-4F39-8B48-074C7076BAD7}" srcOrd="0" destOrd="0" presId="urn:microsoft.com/office/officeart/2005/8/layout/pyramid4"/>
    <dgm:cxn modelId="{32B49B0C-6489-46FB-BF0F-E6515E761202}" type="presParOf" srcId="{F0CAC520-251E-407D-B608-01E9957F145E}" destId="{5F0748B7-0B17-4A3A-A0E5-AFCAF888569C}" srcOrd="0" destOrd="0" presId="urn:microsoft.com/office/officeart/2005/8/layout/pyramid4"/>
    <dgm:cxn modelId="{E6229D63-B2A6-4262-8707-57F0CF922202}" type="presParOf" srcId="{F0CAC520-251E-407D-B608-01E9957F145E}" destId="{6E71DEF3-700C-4D9F-BA29-34010EA5C1A3}" srcOrd="1" destOrd="0" presId="urn:microsoft.com/office/officeart/2005/8/layout/pyramid4"/>
    <dgm:cxn modelId="{153FA67C-EB57-43AD-9DA0-B4BD210E80CB}" type="presParOf" srcId="{F0CAC520-251E-407D-B608-01E9957F145E}" destId="{7FDFC966-3D08-4F39-8B48-074C7076BAD7}" srcOrd="2" destOrd="0" presId="urn:microsoft.com/office/officeart/2005/8/layout/pyramid4"/>
    <dgm:cxn modelId="{2961A9E0-7F43-43B6-AB6E-32E7305D9429}" type="presParOf" srcId="{F0CAC520-251E-407D-B608-01E9957F145E}" destId="{8E2D99BB-7295-402B-9AFD-ED1F2D021A3D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99107B-CA6E-4A89-9185-4661F6D65D8F}">
      <dsp:nvSpPr>
        <dsp:cNvPr id="0" name=""/>
        <dsp:cNvSpPr/>
      </dsp:nvSpPr>
      <dsp:spPr>
        <a:xfrm rot="5400000">
          <a:off x="6586339" y="-2592359"/>
          <a:ext cx="1294930" cy="680828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89535" rIns="179070" bIns="8953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/>
            <a:t>Проблема, ее осознание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/>
            <a:t>Формулировка цели и задач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1" kern="1200" dirty="0">
              <a:solidFill>
                <a:srgbClr val="00B050"/>
              </a:solidFill>
            </a:rPr>
            <a:t>Объект исследования	</a:t>
          </a:r>
          <a:r>
            <a:rPr lang="ru-RU" sz="1800" kern="1200" dirty="0"/>
            <a:t>	</a:t>
          </a:r>
          <a:r>
            <a:rPr lang="ru-RU" sz="1800" b="1" kern="1200" dirty="0">
              <a:solidFill>
                <a:srgbClr val="00B050"/>
              </a:solidFill>
            </a:rPr>
            <a:t>Предмет исследования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/>
            <a:t>Кого изучать? 				Что изучать? </a:t>
          </a:r>
        </a:p>
      </dsp:txBody>
      <dsp:txXfrm rot="-5400000">
        <a:off x="3829662" y="227531"/>
        <a:ext cx="6745073" cy="1168504"/>
      </dsp:txXfrm>
    </dsp:sp>
    <dsp:sp modelId="{86ABD916-9BC7-440F-8A3B-20E21436FAA2}">
      <dsp:nvSpPr>
        <dsp:cNvPr id="0" name=""/>
        <dsp:cNvSpPr/>
      </dsp:nvSpPr>
      <dsp:spPr>
        <a:xfrm>
          <a:off x="0" y="2452"/>
          <a:ext cx="3829661" cy="16186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b="1" kern="1200" dirty="0">
              <a:solidFill>
                <a:srgbClr val="FF0000"/>
              </a:solidFill>
            </a:rPr>
            <a:t>1 этап </a:t>
          </a:r>
          <a:r>
            <a:rPr lang="ru-RU" sz="2700" kern="1200" dirty="0"/>
            <a:t>Подготовительный этап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 dirty="0"/>
            <a:t>А)</a:t>
          </a:r>
        </a:p>
      </dsp:txBody>
      <dsp:txXfrm>
        <a:off x="79017" y="81469"/>
        <a:ext cx="3671627" cy="1460628"/>
      </dsp:txXfrm>
    </dsp:sp>
    <dsp:sp modelId="{62BE5C65-C6D6-4EAA-96E9-70D7942A48C0}">
      <dsp:nvSpPr>
        <dsp:cNvPr id="0" name=""/>
        <dsp:cNvSpPr/>
      </dsp:nvSpPr>
      <dsp:spPr>
        <a:xfrm rot="5400000">
          <a:off x="6586339" y="-892763"/>
          <a:ext cx="1294930" cy="680828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89535" rIns="179070" bIns="89535" numCol="1" spcCol="1270" anchor="ctr" anchorCtr="0">
          <a:noAutofit/>
        </a:bodyPr>
        <a:lstStyle/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1" kern="1200" dirty="0">
              <a:solidFill>
                <a:srgbClr val="00B050"/>
              </a:solidFill>
            </a:rPr>
            <a:t>Гипотеза исследования </a:t>
          </a:r>
        </a:p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1800" kern="1200" dirty="0"/>
        </a:p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/>
            <a:t>Подбор </a:t>
          </a:r>
          <a:r>
            <a:rPr lang="ru-RU" sz="1800" b="1" kern="1200" dirty="0">
              <a:solidFill>
                <a:srgbClr val="00B050"/>
              </a:solidFill>
            </a:rPr>
            <a:t>методов</a:t>
          </a:r>
          <a:r>
            <a:rPr lang="ru-RU" sz="1800" kern="1200" dirty="0"/>
            <a:t> и их сочетания  (соответствие методологическим и этическим принципам; возможность проверки одного метода другим)</a:t>
          </a:r>
        </a:p>
      </dsp:txBody>
      <dsp:txXfrm rot="-5400000">
        <a:off x="3829662" y="1927127"/>
        <a:ext cx="6745073" cy="1168504"/>
      </dsp:txXfrm>
    </dsp:sp>
    <dsp:sp modelId="{79AE5697-8EE8-4FE3-9D4A-A76407B3808B}">
      <dsp:nvSpPr>
        <dsp:cNvPr id="0" name=""/>
        <dsp:cNvSpPr/>
      </dsp:nvSpPr>
      <dsp:spPr>
        <a:xfrm>
          <a:off x="0" y="1702048"/>
          <a:ext cx="3829661" cy="16186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500" kern="1200" dirty="0"/>
            <a:t>Б)</a:t>
          </a:r>
        </a:p>
      </dsp:txBody>
      <dsp:txXfrm>
        <a:off x="79017" y="1781065"/>
        <a:ext cx="3671627" cy="1460628"/>
      </dsp:txXfrm>
    </dsp:sp>
    <dsp:sp modelId="{465111BF-E9EC-42CD-8CA6-305C77FFFDD5}">
      <dsp:nvSpPr>
        <dsp:cNvPr id="0" name=""/>
        <dsp:cNvSpPr/>
      </dsp:nvSpPr>
      <dsp:spPr>
        <a:xfrm rot="5400000">
          <a:off x="6586339" y="806832"/>
          <a:ext cx="1294930" cy="680828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kern="1200" dirty="0"/>
            <a:t>Сбор фактически данных с помощью разных методов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kern="1200" dirty="0"/>
            <a:t>Этапы, серии исследований</a:t>
          </a:r>
        </a:p>
      </dsp:txBody>
      <dsp:txXfrm rot="-5400000">
        <a:off x="3829662" y="3626723"/>
        <a:ext cx="6745073" cy="1168504"/>
      </dsp:txXfrm>
    </dsp:sp>
    <dsp:sp modelId="{AAF40A25-CA07-4DAB-82FD-E7C0DDAEF6DA}">
      <dsp:nvSpPr>
        <dsp:cNvPr id="0" name=""/>
        <dsp:cNvSpPr/>
      </dsp:nvSpPr>
      <dsp:spPr>
        <a:xfrm>
          <a:off x="0" y="3401644"/>
          <a:ext cx="3829661" cy="16186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b="1" kern="1200" dirty="0">
              <a:solidFill>
                <a:srgbClr val="FF0000"/>
              </a:solidFill>
            </a:rPr>
            <a:t>2 этап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000" kern="1200" dirty="0"/>
            <a:t>Исследовательский </a:t>
          </a:r>
        </a:p>
      </dsp:txBody>
      <dsp:txXfrm>
        <a:off x="79017" y="3480661"/>
        <a:ext cx="3671627" cy="14606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99107B-CA6E-4A89-9185-4661F6D65D8F}">
      <dsp:nvSpPr>
        <dsp:cNvPr id="0" name=""/>
        <dsp:cNvSpPr/>
      </dsp:nvSpPr>
      <dsp:spPr>
        <a:xfrm rot="5400000">
          <a:off x="6253777" y="-2179048"/>
          <a:ext cx="1960053" cy="680828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/>
            <a:t>Количественный и качественный анализ данных исследования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/>
            <a:t>Анализ каждого зафиксированного факта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/>
            <a:t>Установка связей: факт – гипотеза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/>
            <a:t>Выделение повторяющихся фактов</a:t>
          </a:r>
        </a:p>
        <a:p>
          <a:pPr marL="514350" lvl="3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/>
            <a:t>Статистическая обработка</a:t>
          </a:r>
        </a:p>
        <a:p>
          <a:pPr marL="514350" lvl="3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/>
            <a:t>Составление таблиц, графиков, …</a:t>
          </a:r>
        </a:p>
      </dsp:txBody>
      <dsp:txXfrm rot="-5400000">
        <a:off x="3829661" y="340750"/>
        <a:ext cx="6712604" cy="1768689"/>
      </dsp:txXfrm>
    </dsp:sp>
    <dsp:sp modelId="{86ABD916-9BC7-440F-8A3B-20E21436FAA2}">
      <dsp:nvSpPr>
        <dsp:cNvPr id="0" name=""/>
        <dsp:cNvSpPr/>
      </dsp:nvSpPr>
      <dsp:spPr>
        <a:xfrm>
          <a:off x="0" y="61"/>
          <a:ext cx="3829661" cy="24500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b="1" kern="1200" dirty="0">
              <a:solidFill>
                <a:srgbClr val="FF0000"/>
              </a:solidFill>
            </a:rPr>
            <a:t>3 этап </a:t>
          </a:r>
          <a:r>
            <a:rPr lang="ru-RU" sz="2700" kern="1200" dirty="0"/>
            <a:t>Обработка данных исследования</a:t>
          </a:r>
        </a:p>
      </dsp:txBody>
      <dsp:txXfrm>
        <a:off x="119602" y="119663"/>
        <a:ext cx="3590457" cy="2210863"/>
      </dsp:txXfrm>
    </dsp:sp>
    <dsp:sp modelId="{465111BF-E9EC-42CD-8CA6-305C77FFFDD5}">
      <dsp:nvSpPr>
        <dsp:cNvPr id="0" name=""/>
        <dsp:cNvSpPr/>
      </dsp:nvSpPr>
      <dsp:spPr>
        <a:xfrm rot="5400000">
          <a:off x="6253777" y="393521"/>
          <a:ext cx="1960053" cy="680828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800" kern="1200" dirty="0"/>
            <a:t>Установление правильности или ошибочности гипотезы 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800" kern="1200" dirty="0"/>
            <a:t>Соответствие результатов исследования существующим концепциям и теориям</a:t>
          </a:r>
        </a:p>
      </dsp:txBody>
      <dsp:txXfrm rot="-5400000">
        <a:off x="3829661" y="2913319"/>
        <a:ext cx="6712604" cy="1768689"/>
      </dsp:txXfrm>
    </dsp:sp>
    <dsp:sp modelId="{AAF40A25-CA07-4DAB-82FD-E7C0DDAEF6DA}">
      <dsp:nvSpPr>
        <dsp:cNvPr id="0" name=""/>
        <dsp:cNvSpPr/>
      </dsp:nvSpPr>
      <dsp:spPr>
        <a:xfrm>
          <a:off x="0" y="2572631"/>
          <a:ext cx="3829661" cy="24500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b="1" kern="1200" dirty="0">
              <a:solidFill>
                <a:srgbClr val="FF0000"/>
              </a:solidFill>
            </a:rPr>
            <a:t>4 этап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000" kern="1200" dirty="0"/>
            <a:t>Интерпретация данных и формулировка выводов</a:t>
          </a:r>
        </a:p>
      </dsp:txBody>
      <dsp:txXfrm>
        <a:off x="119602" y="2692233"/>
        <a:ext cx="3590457" cy="221086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A32B8E-FEAC-410F-9201-4452F4670542}">
      <dsp:nvSpPr>
        <dsp:cNvPr id="0" name=""/>
        <dsp:cNvSpPr/>
      </dsp:nvSpPr>
      <dsp:spPr>
        <a:xfrm>
          <a:off x="3888104" y="580"/>
          <a:ext cx="5832157" cy="226244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05" tIns="14605" rIns="14605" bIns="14605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300" kern="1200" dirty="0"/>
            <a:t>Из литературы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300" kern="1200" dirty="0"/>
            <a:t>Из жизни</a:t>
          </a:r>
        </a:p>
      </dsp:txBody>
      <dsp:txXfrm>
        <a:off x="3888104" y="283386"/>
        <a:ext cx="4983739" cy="1696837"/>
      </dsp:txXfrm>
    </dsp:sp>
    <dsp:sp modelId="{937205E5-CA4C-40C9-AA7C-F4B40DB0F87F}">
      <dsp:nvSpPr>
        <dsp:cNvPr id="0" name=""/>
        <dsp:cNvSpPr/>
      </dsp:nvSpPr>
      <dsp:spPr>
        <a:xfrm>
          <a:off x="0" y="580"/>
          <a:ext cx="3888104" cy="22624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400" kern="1200" dirty="0"/>
            <a:t>Определение характеристик явлений</a:t>
          </a:r>
        </a:p>
      </dsp:txBody>
      <dsp:txXfrm>
        <a:off x="110444" y="111024"/>
        <a:ext cx="3667216" cy="2041561"/>
      </dsp:txXfrm>
    </dsp:sp>
    <dsp:sp modelId="{8D2DCD8E-45FF-43EC-9CA8-A213B3F6A0F5}">
      <dsp:nvSpPr>
        <dsp:cNvPr id="0" name=""/>
        <dsp:cNvSpPr/>
      </dsp:nvSpPr>
      <dsp:spPr>
        <a:xfrm>
          <a:off x="3888104" y="2489274"/>
          <a:ext cx="5832157" cy="226244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05" tIns="14605" rIns="14605" bIns="14605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300" kern="1200" dirty="0"/>
            <a:t>Определение характеристик взаимосвязей (тесноты, направленности, устойчивости)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300" kern="1200" dirty="0"/>
            <a:t>Целостность структуры взаимосвязей</a:t>
          </a:r>
        </a:p>
      </dsp:txBody>
      <dsp:txXfrm>
        <a:off x="3888104" y="2772080"/>
        <a:ext cx="4983739" cy="1696837"/>
      </dsp:txXfrm>
    </dsp:sp>
    <dsp:sp modelId="{284C1475-6BC6-48A9-B7EC-4109F85B8A9C}">
      <dsp:nvSpPr>
        <dsp:cNvPr id="0" name=""/>
        <dsp:cNvSpPr/>
      </dsp:nvSpPr>
      <dsp:spPr>
        <a:xfrm>
          <a:off x="0" y="2489274"/>
          <a:ext cx="3888104" cy="22624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400" kern="1200" dirty="0"/>
            <a:t>Выявление взаимосвязи психических явлений</a:t>
          </a:r>
        </a:p>
      </dsp:txBody>
      <dsp:txXfrm>
        <a:off x="110444" y="2599718"/>
        <a:ext cx="3667216" cy="204156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A32B8E-FEAC-410F-9201-4452F4670542}">
      <dsp:nvSpPr>
        <dsp:cNvPr id="0" name=""/>
        <dsp:cNvSpPr/>
      </dsp:nvSpPr>
      <dsp:spPr>
        <a:xfrm>
          <a:off x="3888104" y="683"/>
          <a:ext cx="5832157" cy="266404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kern="1200" dirty="0"/>
            <a:t>Выявление факторов, определяющих наличие или отсутствие эффекта, силы проявления, разнообразия проявления, условия существования, объяснения феномена</a:t>
          </a: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50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kern="1200" dirty="0"/>
            <a:t>Открытие новой/другой природы</a:t>
          </a:r>
        </a:p>
        <a:p>
          <a:pPr marL="228600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1500" kern="1200" dirty="0"/>
        </a:p>
      </dsp:txBody>
      <dsp:txXfrm>
        <a:off x="3888104" y="333689"/>
        <a:ext cx="4833139" cy="1998037"/>
      </dsp:txXfrm>
    </dsp:sp>
    <dsp:sp modelId="{937205E5-CA4C-40C9-AA7C-F4B40DB0F87F}">
      <dsp:nvSpPr>
        <dsp:cNvPr id="0" name=""/>
        <dsp:cNvSpPr/>
      </dsp:nvSpPr>
      <dsp:spPr>
        <a:xfrm>
          <a:off x="0" y="683"/>
          <a:ext cx="3888104" cy="26640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000" kern="1200" dirty="0"/>
            <a:t>Описание нового феномена / эффекта</a:t>
          </a:r>
        </a:p>
      </dsp:txBody>
      <dsp:txXfrm>
        <a:off x="130048" y="130731"/>
        <a:ext cx="3628008" cy="2403953"/>
      </dsp:txXfrm>
    </dsp:sp>
    <dsp:sp modelId="{8D2DCD8E-45FF-43EC-9CA8-A213B3F6A0F5}">
      <dsp:nvSpPr>
        <dsp:cNvPr id="0" name=""/>
        <dsp:cNvSpPr/>
      </dsp:nvSpPr>
      <dsp:spPr>
        <a:xfrm>
          <a:off x="3888104" y="2931137"/>
          <a:ext cx="5832157" cy="266404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200" kern="1200" dirty="0"/>
            <a:t>Выявление более общих закономерностей, чем написано в литературе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200" kern="1200" dirty="0"/>
            <a:t>Введение новых понятий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200" kern="1200" dirty="0"/>
            <a:t>Конкретизация понятия в целом или какой-либо области психологии</a:t>
          </a:r>
        </a:p>
      </dsp:txBody>
      <dsp:txXfrm>
        <a:off x="3888104" y="3264143"/>
        <a:ext cx="4833139" cy="1998037"/>
      </dsp:txXfrm>
    </dsp:sp>
    <dsp:sp modelId="{284C1475-6BC6-48A9-B7EC-4109F85B8A9C}">
      <dsp:nvSpPr>
        <dsp:cNvPr id="0" name=""/>
        <dsp:cNvSpPr/>
      </dsp:nvSpPr>
      <dsp:spPr>
        <a:xfrm>
          <a:off x="0" y="2931137"/>
          <a:ext cx="3888104" cy="26640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000" kern="1200" dirty="0"/>
            <a:t>Обобщение</a:t>
          </a:r>
        </a:p>
      </dsp:txBody>
      <dsp:txXfrm>
        <a:off x="130048" y="3061185"/>
        <a:ext cx="3628008" cy="240395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A32B8E-FEAC-410F-9201-4452F4670542}">
      <dsp:nvSpPr>
        <dsp:cNvPr id="0" name=""/>
        <dsp:cNvSpPr/>
      </dsp:nvSpPr>
      <dsp:spPr>
        <a:xfrm>
          <a:off x="3888104" y="617"/>
          <a:ext cx="5832157" cy="240653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228600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ru-RU" sz="1800" kern="1200" dirty="0"/>
            <a:t>Разработка классификаций, типологий, </a:t>
          </a:r>
        </a:p>
        <a:p>
          <a:pPr marL="228600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ru-RU" sz="1800" kern="1200" dirty="0"/>
            <a:t>Соотнесение классификаций с теорией</a:t>
          </a:r>
        </a:p>
        <a:p>
          <a:pPr marL="228600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ru-RU" sz="1800" kern="1200" dirty="0"/>
            <a:t>Новое понимание класса</a:t>
          </a:r>
        </a:p>
        <a:p>
          <a:pPr marL="228600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ru-RU" sz="1800" kern="1200" dirty="0"/>
            <a:t>Создание более эффективных диагностических процедур на основе классификаций</a:t>
          </a:r>
        </a:p>
      </dsp:txBody>
      <dsp:txXfrm>
        <a:off x="3888104" y="301434"/>
        <a:ext cx="4929706" cy="1804901"/>
      </dsp:txXfrm>
    </dsp:sp>
    <dsp:sp modelId="{937205E5-CA4C-40C9-AA7C-F4B40DB0F87F}">
      <dsp:nvSpPr>
        <dsp:cNvPr id="0" name=""/>
        <dsp:cNvSpPr/>
      </dsp:nvSpPr>
      <dsp:spPr>
        <a:xfrm>
          <a:off x="0" y="617"/>
          <a:ext cx="3888104" cy="2406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000" kern="1200" dirty="0"/>
            <a:t>Создание классификаций</a:t>
          </a:r>
        </a:p>
      </dsp:txBody>
      <dsp:txXfrm>
        <a:off x="117477" y="118094"/>
        <a:ext cx="3653150" cy="2171581"/>
      </dsp:txXfrm>
    </dsp:sp>
    <dsp:sp modelId="{8D2DCD8E-45FF-43EC-9CA8-A213B3F6A0F5}">
      <dsp:nvSpPr>
        <dsp:cNvPr id="0" name=""/>
        <dsp:cNvSpPr/>
      </dsp:nvSpPr>
      <dsp:spPr>
        <a:xfrm>
          <a:off x="3888104" y="2647805"/>
          <a:ext cx="5832157" cy="240653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/>
            <a:t>Повышение точности и надежности измерения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/>
            <a:t>Расширение контингента исследуемых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/>
            <a:t>Упрощение, алгоритмизация обработки результатов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/>
            <a:t>Модификация к новой культуре, этносу, среде…</a:t>
          </a:r>
        </a:p>
      </dsp:txBody>
      <dsp:txXfrm>
        <a:off x="3888104" y="2948622"/>
        <a:ext cx="4929706" cy="1804901"/>
      </dsp:txXfrm>
    </dsp:sp>
    <dsp:sp modelId="{284C1475-6BC6-48A9-B7EC-4109F85B8A9C}">
      <dsp:nvSpPr>
        <dsp:cNvPr id="0" name=""/>
        <dsp:cNvSpPr/>
      </dsp:nvSpPr>
      <dsp:spPr>
        <a:xfrm>
          <a:off x="0" y="2647805"/>
          <a:ext cx="3888104" cy="2406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000" kern="1200" dirty="0"/>
            <a:t>Создание методик/адаптация методик</a:t>
          </a:r>
        </a:p>
      </dsp:txBody>
      <dsp:txXfrm>
        <a:off x="117477" y="2765282"/>
        <a:ext cx="3653150" cy="217158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9EBAF9-98B5-4673-A03E-9C5C8617DFD7}">
      <dsp:nvSpPr>
        <dsp:cNvPr id="0" name=""/>
        <dsp:cNvSpPr/>
      </dsp:nvSpPr>
      <dsp:spPr>
        <a:xfrm>
          <a:off x="0" y="346509"/>
          <a:ext cx="9720262" cy="1415755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254000" bIns="224751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 dirty="0"/>
            <a:t>1 классификация</a:t>
          </a:r>
        </a:p>
      </dsp:txBody>
      <dsp:txXfrm>
        <a:off x="0" y="700448"/>
        <a:ext cx="9366323" cy="707877"/>
      </dsp:txXfrm>
    </dsp:sp>
    <dsp:sp modelId="{FAEFB46F-B6BA-49C5-A97F-707AF3DE8DCC}">
      <dsp:nvSpPr>
        <dsp:cNvPr id="0" name=""/>
        <dsp:cNvSpPr/>
      </dsp:nvSpPr>
      <dsp:spPr>
        <a:xfrm>
          <a:off x="0" y="1441770"/>
          <a:ext cx="4490761" cy="31600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rgbClr val="00B050"/>
              </a:solidFill>
            </a:rPr>
            <a:t>Лабораторный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/>
            <a:t>С применением аппаратуры/без применения…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rgbClr val="00B050"/>
              </a:solidFill>
            </a:rPr>
            <a:t>Естественный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kern="1200" dirty="0"/>
        </a:p>
      </dsp:txBody>
      <dsp:txXfrm>
        <a:off x="0" y="1441770"/>
        <a:ext cx="4490761" cy="3160042"/>
      </dsp:txXfrm>
    </dsp:sp>
    <dsp:sp modelId="{172B128B-A107-4040-990E-B864C4C25EAE}">
      <dsp:nvSpPr>
        <dsp:cNvPr id="0" name=""/>
        <dsp:cNvSpPr/>
      </dsp:nvSpPr>
      <dsp:spPr>
        <a:xfrm>
          <a:off x="4490761" y="818270"/>
          <a:ext cx="5229500" cy="1415755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254000" bIns="224751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 dirty="0"/>
            <a:t>2 </a:t>
          </a:r>
        </a:p>
      </dsp:txBody>
      <dsp:txXfrm>
        <a:off x="4490761" y="1172209"/>
        <a:ext cx="4875561" cy="707877"/>
      </dsp:txXfrm>
    </dsp:sp>
    <dsp:sp modelId="{ACCB6271-FBD9-412A-A349-7AA9B2E7CCB3}">
      <dsp:nvSpPr>
        <dsp:cNvPr id="0" name=""/>
        <dsp:cNvSpPr/>
      </dsp:nvSpPr>
      <dsp:spPr>
        <a:xfrm>
          <a:off x="4490761" y="1913531"/>
          <a:ext cx="4490761" cy="31600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rgbClr val="00B050"/>
              </a:solidFill>
            </a:rPr>
            <a:t>Констатирующий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Установление фактического состояния и уровня тех или иных особенностей психического развития на </a:t>
          </a:r>
          <a:r>
            <a:rPr lang="ru-RU" sz="2000" kern="1200" dirty="0" err="1"/>
            <a:t>нач.момент</a:t>
          </a:r>
          <a:r>
            <a:rPr lang="ru-RU" sz="2000" kern="1200" dirty="0"/>
            <a:t> эксперимента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rgbClr val="00B050"/>
              </a:solidFill>
            </a:rPr>
            <a:t>Формирующий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Активное формирование изучаемого свойства в процессе специально организованного обучения/процедуры</a:t>
          </a:r>
        </a:p>
      </dsp:txBody>
      <dsp:txXfrm>
        <a:off x="4490761" y="1913531"/>
        <a:ext cx="4490761" cy="316004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67AFA0-F7AD-4C3F-BD1F-23AC576A90A6}">
      <dsp:nvSpPr>
        <dsp:cNvPr id="0" name=""/>
        <dsp:cNvSpPr/>
      </dsp:nvSpPr>
      <dsp:spPr>
        <a:xfrm>
          <a:off x="4321942" y="2905"/>
          <a:ext cx="5157215" cy="23325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500" kern="1200" dirty="0"/>
            <a:t>Активная позиция исследователя (вмешательство, этика, </a:t>
          </a:r>
          <a:r>
            <a:rPr lang="ru-RU" sz="3500" kern="1200" dirty="0" err="1"/>
            <a:t>методол</a:t>
          </a:r>
          <a:r>
            <a:rPr lang="ru-RU" sz="3500" kern="1200" dirty="0"/>
            <a:t>)</a:t>
          </a:r>
        </a:p>
      </dsp:txBody>
      <dsp:txXfrm>
        <a:off x="4321942" y="2905"/>
        <a:ext cx="5157215" cy="2332526"/>
      </dsp:txXfrm>
    </dsp:sp>
    <dsp:sp modelId="{A9BEF27A-8EDC-4CFA-AC60-5E881BFF920B}">
      <dsp:nvSpPr>
        <dsp:cNvPr id="0" name=""/>
        <dsp:cNvSpPr/>
      </dsp:nvSpPr>
      <dsp:spPr>
        <a:xfrm>
          <a:off x="1422740" y="15699"/>
          <a:ext cx="3027362" cy="2306938"/>
        </a:xfrm>
        <a:prstGeom prst="rect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2F184C-A3D9-43B9-8541-BB50FD36B930}">
      <dsp:nvSpPr>
        <dsp:cNvPr id="0" name=""/>
        <dsp:cNvSpPr/>
      </dsp:nvSpPr>
      <dsp:spPr>
        <a:xfrm>
          <a:off x="391704" y="2720298"/>
          <a:ext cx="6968997" cy="23325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500" kern="1200" dirty="0"/>
            <a:t>Создание заранее продуманной ситуации, в которой свойство проявляется лучше всего и его можно оценить/измерить</a:t>
          </a:r>
        </a:p>
      </dsp:txBody>
      <dsp:txXfrm>
        <a:off x="391704" y="2720298"/>
        <a:ext cx="6968997" cy="2332526"/>
      </dsp:txXfrm>
    </dsp:sp>
    <dsp:sp modelId="{9A78AC91-9049-48C7-908C-C8CCD095F9CC}">
      <dsp:nvSpPr>
        <dsp:cNvPr id="0" name=""/>
        <dsp:cNvSpPr/>
      </dsp:nvSpPr>
      <dsp:spPr>
        <a:xfrm>
          <a:off x="7174733" y="2720438"/>
          <a:ext cx="3727165" cy="2267495"/>
        </a:xfrm>
        <a:prstGeom prst="rect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0748B7-0B17-4A3A-A0E5-AFCAF888569C}">
      <dsp:nvSpPr>
        <dsp:cNvPr id="0" name=""/>
        <dsp:cNvSpPr/>
      </dsp:nvSpPr>
      <dsp:spPr>
        <a:xfrm>
          <a:off x="3819429" y="0"/>
          <a:ext cx="2843211" cy="2843211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800" kern="1200" dirty="0"/>
            <a:t>Стандартизация</a:t>
          </a:r>
          <a:endParaRPr lang="ru-RU" sz="2800" kern="1200" dirty="0"/>
        </a:p>
      </dsp:txBody>
      <dsp:txXfrm>
        <a:off x="4530232" y="1421606"/>
        <a:ext cx="1421605" cy="1421605"/>
      </dsp:txXfrm>
    </dsp:sp>
    <dsp:sp modelId="{6E71DEF3-700C-4D9F-BA29-34010EA5C1A3}">
      <dsp:nvSpPr>
        <dsp:cNvPr id="0" name=""/>
        <dsp:cNvSpPr/>
      </dsp:nvSpPr>
      <dsp:spPr>
        <a:xfrm>
          <a:off x="2397823" y="2843211"/>
          <a:ext cx="2843211" cy="2843211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800" kern="1200" dirty="0"/>
            <a:t>Надежность</a:t>
          </a:r>
          <a:endParaRPr lang="ru-RU" sz="2800" kern="1200" dirty="0"/>
        </a:p>
      </dsp:txBody>
      <dsp:txXfrm>
        <a:off x="3108626" y="4264817"/>
        <a:ext cx="1421605" cy="1421605"/>
      </dsp:txXfrm>
    </dsp:sp>
    <dsp:sp modelId="{7FDFC966-3D08-4F39-8B48-074C7076BAD7}">
      <dsp:nvSpPr>
        <dsp:cNvPr id="0" name=""/>
        <dsp:cNvSpPr/>
      </dsp:nvSpPr>
      <dsp:spPr>
        <a:xfrm rot="10800000">
          <a:off x="3819429" y="2843211"/>
          <a:ext cx="2843211" cy="2843211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800" kern="1200" dirty="0"/>
            <a:t>Тесты</a:t>
          </a:r>
          <a:endParaRPr lang="ru-RU" sz="2800" kern="1200" dirty="0"/>
        </a:p>
      </dsp:txBody>
      <dsp:txXfrm rot="10800000">
        <a:off x="4530232" y="2843211"/>
        <a:ext cx="1421605" cy="1421605"/>
      </dsp:txXfrm>
    </dsp:sp>
    <dsp:sp modelId="{8E2D99BB-7295-402B-9AFD-ED1F2D021A3D}">
      <dsp:nvSpPr>
        <dsp:cNvPr id="0" name=""/>
        <dsp:cNvSpPr/>
      </dsp:nvSpPr>
      <dsp:spPr>
        <a:xfrm>
          <a:off x="5241035" y="2843211"/>
          <a:ext cx="2843211" cy="2843211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800" kern="1200" dirty="0"/>
            <a:t>Валидность</a:t>
          </a:r>
          <a:endParaRPr lang="ru-RU" sz="2800" kern="1200" dirty="0"/>
        </a:p>
      </dsp:txBody>
      <dsp:txXfrm>
        <a:off x="5951838" y="4264817"/>
        <a:ext cx="1421605" cy="14216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FE4E8A-93AE-4F15-B276-47848234E435}" type="datetimeFigureOut">
              <a:rPr lang="ru-KZ" smtClean="0"/>
              <a:t>31.08.2025</a:t>
            </a:fld>
            <a:endParaRPr lang="ru-K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K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56B10-76BB-4127-80D6-781AC024CC1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08286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5898F52-2787-4BA2-BBBC-9395E9F86D50}" type="datetimeFigureOut">
              <a:rPr lang="en-US" smtClean="0"/>
              <a:pPr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82767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pPr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71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pPr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0779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pPr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265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pPr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62859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pPr/>
              <a:t>8/31/2025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169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pPr/>
              <a:t>8/31/2025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797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pPr/>
              <a:t>8/31/2025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582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pPr/>
              <a:t>8/31/2025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991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pPr/>
              <a:t>8/31/2025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362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pPr/>
              <a:t>8/31/2025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2537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5898F52-2787-4BA2-BBBC-9395E9F86D50}" type="datetimeFigureOut">
              <a:rPr lang="en-US" smtClean="0"/>
              <a:pPr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6105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18">
            <a:extLst>
              <a:ext uri="{FF2B5EF4-FFF2-40B4-BE49-F238E27FC236}">
                <a16:creationId xmlns:a16="http://schemas.microsoft.com/office/drawing/2014/main" id="{DF6ECCEC-E842-449F-9A5A-A9C4A0B4FD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726" cy="6858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5D3E1B-5423-1FF6-6EC5-A5A7A766D5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731" y="1732373"/>
            <a:ext cx="5370974" cy="2989044"/>
          </a:xfrm>
        </p:spPr>
        <p:txBody>
          <a:bodyPr anchor="b">
            <a:normAutofit fontScale="90000"/>
          </a:bodyPr>
          <a:lstStyle/>
          <a:p>
            <a:r>
              <a:rPr lang="ru-RU" sz="4100" b="1" cap="none" dirty="0">
                <a:solidFill>
                  <a:srgbClr val="00B050"/>
                </a:solidFill>
              </a:rPr>
              <a:t>Лекция 7</a:t>
            </a:r>
            <a:br>
              <a:rPr lang="ru-RU" sz="4100" cap="none" dirty="0"/>
            </a:br>
            <a:br>
              <a:rPr lang="ru-RU" sz="4100" cap="none" dirty="0">
                <a:solidFill>
                  <a:srgbClr val="0070C0"/>
                </a:solidFill>
              </a:rPr>
            </a:br>
            <a:r>
              <a:rPr lang="ru-RU" sz="4100" cap="none" dirty="0">
                <a:solidFill>
                  <a:srgbClr val="0070C0"/>
                </a:solidFill>
              </a:rPr>
              <a:t>Экспериментальное исследование</a:t>
            </a:r>
            <a:br>
              <a:rPr lang="ru-RU" sz="4100" cap="none" dirty="0">
                <a:solidFill>
                  <a:srgbClr val="0070C0"/>
                </a:solidFill>
              </a:rPr>
            </a:br>
            <a:r>
              <a:rPr lang="ru-RU" sz="4100" cap="none" dirty="0">
                <a:solidFill>
                  <a:srgbClr val="0070C0"/>
                </a:solidFill>
              </a:rPr>
              <a:t>Планирование и этапы исследования. </a:t>
            </a:r>
            <a:endParaRPr lang="ru-KZ" sz="4100" dirty="0">
              <a:solidFill>
                <a:srgbClr val="0070C0"/>
              </a:solidFill>
            </a:endParaRPr>
          </a:p>
        </p:txBody>
      </p:sp>
      <p:cxnSp>
        <p:nvCxnSpPr>
          <p:cNvPr id="24" name="Straight Connector 20">
            <a:extLst>
              <a:ext uri="{FF2B5EF4-FFF2-40B4-BE49-F238E27FC236}">
                <a16:creationId xmlns:a16="http://schemas.microsoft.com/office/drawing/2014/main" id="{AF16BA78-F73A-4634-B82E-E968EB7024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13611" y="3759161"/>
            <a:ext cx="5370974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3" descr="Абстрактная женетик Concept">
            <a:extLst>
              <a:ext uri="{FF2B5EF4-FFF2-40B4-BE49-F238E27FC236}">
                <a16:creationId xmlns:a16="http://schemas.microsoft.com/office/drawing/2014/main" id="{CA3B9570-F1AC-4BB1-5083-9645A2A493A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300" r="6380"/>
          <a:stretch/>
        </p:blipFill>
        <p:spPr>
          <a:xfrm>
            <a:off x="6615118" y="975"/>
            <a:ext cx="557688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888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237487"/>
            <a:ext cx="9720072" cy="779945"/>
          </a:xfrm>
        </p:spPr>
        <p:txBody>
          <a:bodyPr/>
          <a:lstStyle/>
          <a:p>
            <a:r>
              <a:rPr lang="ru-RU" dirty="0"/>
              <a:t>Виды эксперимента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023938" y="888642"/>
          <a:ext cx="9720262" cy="54200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243156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5491" y="0"/>
            <a:ext cx="9720072" cy="1499616"/>
          </a:xfrm>
        </p:spPr>
        <p:txBody>
          <a:bodyPr/>
          <a:lstStyle/>
          <a:p>
            <a:r>
              <a:rPr lang="ru-RU" cap="none" dirty="0"/>
              <a:t>Для эксперимента характерны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817875" y="1589768"/>
          <a:ext cx="10901899" cy="50557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842940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Процедура эксперимента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8" y="1841679"/>
            <a:ext cx="9720073" cy="5016321"/>
          </a:xfrm>
        </p:spPr>
        <p:txBody>
          <a:bodyPr/>
          <a:lstStyle/>
          <a:p>
            <a:r>
              <a:rPr lang="ru-RU" dirty="0"/>
              <a:t>Один и тот же порядок для всех испытуемых</a:t>
            </a:r>
          </a:p>
          <a:p>
            <a:r>
              <a:rPr lang="ru-RU" dirty="0"/>
              <a:t>Информация о самочувствии испытуемых</a:t>
            </a:r>
          </a:p>
          <a:p>
            <a:r>
              <a:rPr lang="ru-RU" dirty="0"/>
              <a:t>Инструктирование (мотивация / эффекты – фасада (показать с лучшей стороны); злонамеренный испытуемый – враждебно настроенный испытуемый)</a:t>
            </a:r>
          </a:p>
          <a:p>
            <a:endParaRPr lang="ru-RU" dirty="0"/>
          </a:p>
          <a:p>
            <a:r>
              <a:rPr lang="ru-RU" dirty="0"/>
              <a:t>Установлена зависимость качества выполнения деятельности по эксперименту в зависимости от уровня мотивации</a:t>
            </a:r>
          </a:p>
          <a:p>
            <a:pPr lvl="1"/>
            <a:r>
              <a:rPr lang="ru-RU" dirty="0"/>
              <a:t>1 Закон </a:t>
            </a:r>
            <a:r>
              <a:rPr lang="ru-RU" dirty="0" err="1"/>
              <a:t>Йеркса-Додсона</a:t>
            </a:r>
            <a:r>
              <a:rPr lang="ru-RU" dirty="0"/>
              <a:t> – мотивация изменяется по </a:t>
            </a:r>
            <a:r>
              <a:rPr lang="ru-RU" dirty="0" err="1"/>
              <a:t>колокообразной</a:t>
            </a:r>
            <a:r>
              <a:rPr lang="ru-RU" dirty="0"/>
              <a:t> кривой</a:t>
            </a:r>
          </a:p>
          <a:p>
            <a:pPr lvl="1"/>
            <a:r>
              <a:rPr lang="ru-RU" dirty="0"/>
              <a:t>2 закон – чем сложнее деятельность, тем меньше мотивация у субъекта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93457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0"/>
            <a:ext cx="9720072" cy="1499616"/>
          </a:xfrm>
        </p:spPr>
        <p:txBody>
          <a:bodyPr>
            <a:noAutofit/>
          </a:bodyPr>
          <a:lstStyle/>
          <a:p>
            <a:r>
              <a:rPr lang="ru-RU" sz="3200" cap="none" dirty="0"/>
              <a:t>Тестирование в психологическом исследовании</a:t>
            </a:r>
            <a:br>
              <a:rPr lang="en-US" sz="3200" cap="none" dirty="0"/>
            </a:br>
            <a:r>
              <a:rPr lang="kk-KZ" sz="3200" cap="none" dirty="0"/>
              <a:t>К</a:t>
            </a:r>
            <a:r>
              <a:rPr lang="ru-RU" sz="3200" cap="none" dirty="0" err="1"/>
              <a:t>лассификация</a:t>
            </a:r>
            <a:r>
              <a:rPr lang="ru-RU" sz="3200" cap="none" dirty="0"/>
              <a:t> методов психодиагностики</a:t>
            </a:r>
            <a:endParaRPr lang="ru-RU" sz="2800" cap="none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8" y="1499616"/>
            <a:ext cx="9720073" cy="5358383"/>
          </a:xfrm>
        </p:spPr>
        <p:txBody>
          <a:bodyPr>
            <a:normAutofit/>
          </a:bodyPr>
          <a:lstStyle/>
          <a:p>
            <a:r>
              <a:rPr lang="ru-RU" dirty="0"/>
              <a:t>Диагностика - от </a:t>
            </a:r>
            <a:r>
              <a:rPr lang="ru-RU" dirty="0" err="1"/>
              <a:t>греч.слов</a:t>
            </a:r>
            <a:r>
              <a:rPr lang="ru-RU" dirty="0"/>
              <a:t> </a:t>
            </a:r>
            <a:r>
              <a:rPr lang="ru-RU" dirty="0" err="1"/>
              <a:t>dia</a:t>
            </a:r>
            <a:r>
              <a:rPr lang="ru-RU" dirty="0"/>
              <a:t> – между (</a:t>
            </a:r>
            <a:r>
              <a:rPr lang="ru-RU" dirty="0" err="1"/>
              <a:t>арасында</a:t>
            </a:r>
            <a:r>
              <a:rPr lang="ru-RU" dirty="0"/>
              <a:t>), после (</a:t>
            </a:r>
            <a:r>
              <a:rPr lang="ru-RU" dirty="0" err="1"/>
              <a:t>кейін</a:t>
            </a:r>
            <a:r>
              <a:rPr lang="ru-RU" dirty="0"/>
              <a:t>) + </a:t>
            </a:r>
            <a:r>
              <a:rPr lang="ru-RU" dirty="0" err="1"/>
              <a:t>gnosis</a:t>
            </a:r>
            <a:r>
              <a:rPr lang="ru-RU" dirty="0"/>
              <a:t> (знание - </a:t>
            </a:r>
            <a:r>
              <a:rPr lang="ru-RU" dirty="0" err="1"/>
              <a:t>білім</a:t>
            </a:r>
            <a:r>
              <a:rPr lang="ru-RU" dirty="0"/>
              <a:t>) </a:t>
            </a:r>
          </a:p>
          <a:p>
            <a:r>
              <a:rPr lang="ru-RU" dirty="0"/>
              <a:t>В Древней Греции диагностами называли людей, которые посчитывали количество убитых на поле сражения. </a:t>
            </a:r>
          </a:p>
          <a:p>
            <a:r>
              <a:rPr lang="ru-RU" dirty="0"/>
              <a:t>Потом термин стал применяться в медицине. Понимался как процедура распознавания болезни. </a:t>
            </a:r>
          </a:p>
          <a:p>
            <a:r>
              <a:rPr lang="ru-RU" dirty="0"/>
              <a:t>Затем в 19-20 веках диагностика применяется в технических науках… </a:t>
            </a:r>
          </a:p>
          <a:p>
            <a:r>
              <a:rPr lang="ru-RU" dirty="0"/>
              <a:t>Ввел термин </a:t>
            </a:r>
            <a:r>
              <a:rPr lang="ru-RU" dirty="0" err="1"/>
              <a:t>Роршах</a:t>
            </a:r>
            <a:r>
              <a:rPr lang="ru-RU" dirty="0"/>
              <a:t> в 1921 г. </a:t>
            </a:r>
          </a:p>
          <a:p>
            <a:r>
              <a:rPr lang="ru-RU" b="1" dirty="0">
                <a:solidFill>
                  <a:srgbClr val="00B050"/>
                </a:solidFill>
              </a:rPr>
              <a:t>Психодиагностика</a:t>
            </a:r>
            <a:r>
              <a:rPr lang="ru-RU" dirty="0"/>
              <a:t> – это область психологической науки, разрабатывающая теорию, принципы и инструменты оценки и измерения индивидуально-психологических особенностей личности. </a:t>
            </a:r>
          </a:p>
          <a:p>
            <a:r>
              <a:rPr lang="ru-RU" dirty="0"/>
              <a:t>Выделилась из психологии и складывалась в 19-20 веках.</a:t>
            </a:r>
          </a:p>
        </p:txBody>
      </p:sp>
    </p:spTree>
    <p:extLst>
      <p:ext uri="{BB962C8B-B14F-4D97-AF65-F5344CB8AC3E}">
        <p14:creationId xmlns:p14="http://schemas.microsoft.com/office/powerpoint/2010/main" val="18838062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Классификация ПДМ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8" y="1687132"/>
            <a:ext cx="9720073" cy="4622228"/>
          </a:xfrm>
        </p:spPr>
        <p:txBody>
          <a:bodyPr/>
          <a:lstStyle/>
          <a:p>
            <a:r>
              <a:rPr lang="ru-RU" dirty="0"/>
              <a:t>Диагностика часто понимается как особый вид познавательного процесса, особая деятельность распознавания сущности (Ануфриев, 1994)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71977" y="2485622"/>
          <a:ext cx="9572223" cy="43723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907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907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907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4065">
                <a:tc>
                  <a:txBody>
                    <a:bodyPr/>
                    <a:lstStyle/>
                    <a:p>
                      <a:r>
                        <a:rPr lang="ru-RU" dirty="0"/>
                        <a:t>Объективный подход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Субъективный подход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Проективный подход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42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Тесты интеллекта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Тесты специальных способностей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Тесты личности (объективные)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Тесты достижений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Личностные опросники </a:t>
                      </a:r>
                      <a:r>
                        <a:rPr lang="ru-RU" sz="2000" dirty="0" err="1"/>
                        <a:t>Опросники</a:t>
                      </a:r>
                      <a:r>
                        <a:rPr lang="ru-RU" sz="2000" dirty="0"/>
                        <a:t> состояния и настроения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Опросники-анкеты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Моторно-экспрессивные методики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Перцептивно-структурные методики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Апперцептивно-динамические методики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406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84177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Классификация ПДМ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69115" y="1893193"/>
          <a:ext cx="10215810" cy="45462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5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05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052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1212">
                <a:tc>
                  <a:txBody>
                    <a:bodyPr/>
                    <a:lstStyle/>
                    <a:p>
                      <a:r>
                        <a:rPr lang="ru-RU" sz="2000" dirty="0"/>
                        <a:t>Объективный подход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Субъективный подход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Проективный подход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503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диагностика осуществляется на основе успешности (результативности) и/или способа (особенностей) выполнения деятельности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диагностика осуществляется на основе сведений, сообщаемых о себе, </a:t>
                      </a:r>
                      <a:r>
                        <a:rPr lang="ru-RU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самоописания</a:t>
                      </a:r>
                      <a:r>
                        <a:rPr lang="ru-RU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ru-RU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самооценивания</a:t>
                      </a:r>
                      <a:r>
                        <a:rPr lang="ru-RU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особенностей личности, состояния, поведения в тех или иных ситуациях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диагностика осуществляется на основе анализа особенностей взаимодействия с внешне нейтральным, как бы безличным материалом, становящимся в силу его известной неопределенности (</a:t>
                      </a:r>
                      <a:r>
                        <a:rPr lang="ru-RU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слабоструктурности</a:t>
                      </a:r>
                      <a:r>
                        <a:rPr lang="ru-RU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объектом проекции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05269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2460" y="0"/>
            <a:ext cx="9720072" cy="1499616"/>
          </a:xfrm>
        </p:spPr>
        <p:txBody>
          <a:bodyPr/>
          <a:lstStyle/>
          <a:p>
            <a:r>
              <a:rPr lang="kk-KZ" dirty="0"/>
              <a:t>Тесты – </a:t>
            </a:r>
            <a:r>
              <a:rPr lang="kk-KZ" sz="4000" cap="none" dirty="0">
                <a:latin typeface="Arial" panose="020B0604020202020204" pitchFamily="34" charset="0"/>
                <a:cs typeface="Arial" panose="020B0604020202020204" pitchFamily="34" charset="0"/>
              </a:rPr>
              <a:t>от ваза</a:t>
            </a:r>
            <a:endParaRPr lang="ru-RU" sz="40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024128" y="962026"/>
          <a:ext cx="10482072" cy="568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49959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7" y="494780"/>
            <a:ext cx="9720072" cy="781360"/>
          </a:xfrm>
        </p:spPr>
        <p:txBody>
          <a:bodyPr/>
          <a:lstStyle/>
          <a:p>
            <a:r>
              <a:rPr lang="ru-RU" dirty="0"/>
              <a:t>Вопросы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7" y="2352570"/>
            <a:ext cx="9720073" cy="2152860"/>
          </a:xfrm>
        </p:spPr>
        <p:txBody>
          <a:bodyPr>
            <a:normAutofit/>
          </a:bodyPr>
          <a:lstStyle/>
          <a:p>
            <a:r>
              <a:rPr lang="ru-RU" sz="3200" dirty="0"/>
              <a:t>Планирование и этапы исследования. </a:t>
            </a:r>
            <a:br>
              <a:rPr lang="ru-RU" sz="3200" dirty="0"/>
            </a:br>
            <a:r>
              <a:rPr lang="ru-RU" sz="3200" dirty="0"/>
              <a:t>Экспериментальное исследование</a:t>
            </a:r>
          </a:p>
          <a:p>
            <a:r>
              <a:rPr lang="ru-KZ" sz="3200" dirty="0"/>
              <a:t>Тестирование в психологическом исследовании</a:t>
            </a:r>
            <a:endParaRPr lang="ru-RU" sz="3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3802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00789" y="0"/>
            <a:ext cx="8229600" cy="759854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7030A0"/>
                </a:solidFill>
              </a:rPr>
              <a:t>Метод «Бортовой журнал»</a:t>
            </a:r>
          </a:p>
        </p:txBody>
      </p:sp>
      <p:graphicFrame>
        <p:nvGraphicFramePr>
          <p:cNvPr id="5" name="Содержимое 3"/>
          <p:cNvGraphicFramePr>
            <a:graphicFrameLocks noGrp="1"/>
          </p:cNvGraphicFramePr>
          <p:nvPr>
            <p:ph idx="1"/>
          </p:nvPr>
        </p:nvGraphicFramePr>
        <p:xfrm>
          <a:off x="334851" y="759854"/>
          <a:ext cx="11440638" cy="50029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04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800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00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89586">
                <a:tc>
                  <a:txBody>
                    <a:bodyPr/>
                    <a:lstStyle/>
                    <a:p>
                      <a:r>
                        <a:rPr lang="ru-RU" dirty="0"/>
                        <a:t>Знал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Узнал новое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Хочу дополнительно</a:t>
                      </a:r>
                      <a:r>
                        <a:rPr lang="ru-RU" baseline="0" dirty="0"/>
                        <a:t> изучить</a:t>
                      </a:r>
                    </a:p>
                    <a:p>
                      <a:r>
                        <a:rPr lang="ru-RU" baseline="0" dirty="0"/>
                        <a:t>Знаки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33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33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133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133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133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133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33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133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133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133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3756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7" y="0"/>
            <a:ext cx="11326711" cy="1107583"/>
          </a:xfrm>
        </p:spPr>
        <p:txBody>
          <a:bodyPr>
            <a:normAutofit fontScale="90000"/>
          </a:bodyPr>
          <a:lstStyle/>
          <a:p>
            <a:r>
              <a:rPr lang="ru-RU" sz="5400" cap="none" dirty="0">
                <a:solidFill>
                  <a:srgbClr val="7030A0"/>
                </a:solidFill>
              </a:rPr>
              <a:t>Планирование и этапы исследования</a:t>
            </a:r>
            <a:endParaRPr lang="ru-RU" cap="none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7" y="1255690"/>
            <a:ext cx="9720073" cy="405685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Психологическое исследование имеет несколько общих этапов</a:t>
            </a:r>
          </a:p>
          <a:p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708339" y="1661376"/>
          <a:ext cx="10637948" cy="5022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553791"/>
            <a:ext cx="65274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7200" b="1" dirty="0">
                <a:solidFill>
                  <a:srgbClr val="FF0000"/>
                </a:solidFill>
              </a:rPr>
              <a:t>4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331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0"/>
            <a:ext cx="9720072" cy="1107583"/>
          </a:xfrm>
        </p:spPr>
        <p:txBody>
          <a:bodyPr>
            <a:normAutofit fontScale="90000"/>
          </a:bodyPr>
          <a:lstStyle/>
          <a:p>
            <a:r>
              <a:rPr lang="ru-RU" sz="5400" cap="none" dirty="0">
                <a:solidFill>
                  <a:srgbClr val="7030A0"/>
                </a:solidFill>
              </a:rPr>
              <a:t>Планирование и этапы исследования</a:t>
            </a:r>
            <a:endParaRPr lang="ru-RU" cap="none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7" y="1255690"/>
            <a:ext cx="9720073" cy="405685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Психологическое исследование имеет несколько общих этапов</a:t>
            </a:r>
          </a:p>
          <a:p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708339" y="1661376"/>
          <a:ext cx="10637948" cy="5022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47265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cap="none" dirty="0"/>
              <a:t>Особенности целей и задач исследования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023938" y="1983346"/>
          <a:ext cx="9720262" cy="47523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128995" y="2083287"/>
            <a:ext cx="353789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rgbClr val="00B050"/>
                </a:solidFill>
              </a:rPr>
              <a:t>Неполное описание </a:t>
            </a:r>
          </a:p>
          <a:p>
            <a:r>
              <a:rPr lang="ru-RU" sz="2400" dirty="0">
                <a:solidFill>
                  <a:srgbClr val="00B050"/>
                </a:solidFill>
              </a:rPr>
              <a:t>характеристик явления</a:t>
            </a:r>
          </a:p>
          <a:p>
            <a:endParaRPr lang="ru-RU" sz="2400" dirty="0">
              <a:solidFill>
                <a:srgbClr val="00B050"/>
              </a:solidFill>
            </a:endParaRPr>
          </a:p>
          <a:p>
            <a:r>
              <a:rPr lang="ru-RU" sz="2400" dirty="0">
                <a:solidFill>
                  <a:srgbClr val="00B050"/>
                </a:solidFill>
              </a:rPr>
              <a:t>Противоречия </a:t>
            </a:r>
          </a:p>
          <a:p>
            <a:r>
              <a:rPr lang="ru-RU" sz="2400" dirty="0">
                <a:solidFill>
                  <a:srgbClr val="00B050"/>
                </a:solidFill>
              </a:rPr>
              <a:t>между эмпирическими </a:t>
            </a:r>
          </a:p>
          <a:p>
            <a:r>
              <a:rPr lang="ru-RU" sz="2400" dirty="0">
                <a:solidFill>
                  <a:srgbClr val="00B050"/>
                </a:solidFill>
              </a:rPr>
              <a:t>данными разных авторов</a:t>
            </a:r>
          </a:p>
        </p:txBody>
      </p:sp>
    </p:spTree>
    <p:extLst>
      <p:ext uri="{BB962C8B-B14F-4D97-AF65-F5344CB8AC3E}">
        <p14:creationId xmlns:p14="http://schemas.microsoft.com/office/powerpoint/2010/main" val="2567507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9886" y="0"/>
            <a:ext cx="9720072" cy="1499616"/>
          </a:xfrm>
        </p:spPr>
        <p:txBody>
          <a:bodyPr/>
          <a:lstStyle/>
          <a:p>
            <a:r>
              <a:rPr lang="ru-RU" cap="none" dirty="0"/>
              <a:t>Особенности целей и задач исследования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023938" y="1262130"/>
          <a:ext cx="9720262" cy="55958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248415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9886" y="0"/>
            <a:ext cx="9720072" cy="1499616"/>
          </a:xfrm>
        </p:spPr>
        <p:txBody>
          <a:bodyPr/>
          <a:lstStyle/>
          <a:p>
            <a:r>
              <a:rPr lang="ru-RU" cap="none" dirty="0"/>
              <a:t>Особенности целей и задач исследования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023938" y="1803042"/>
          <a:ext cx="9720262" cy="5054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32776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/>
              <a:t>Экспериментальное исследование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solidFill>
                  <a:srgbClr val="7030A0"/>
                </a:solidFill>
              </a:rPr>
              <a:t>Эксперимент</a:t>
            </a:r>
            <a:r>
              <a:rPr lang="ru-RU" sz="2400" dirty="0"/>
              <a:t> (от </a:t>
            </a:r>
            <a:r>
              <a:rPr lang="ru-RU" sz="2400" dirty="0" err="1"/>
              <a:t>лат.проба</a:t>
            </a:r>
            <a:r>
              <a:rPr lang="ru-RU" sz="2400" dirty="0"/>
              <a:t>, опыт) – это метод сбора фактов в специально созданных условиях, обеспечивающих активное проявление изучаемых психических явлений</a:t>
            </a:r>
          </a:p>
          <a:p>
            <a:endParaRPr lang="ru-RU" sz="2400" dirty="0"/>
          </a:p>
          <a:p>
            <a:r>
              <a:rPr lang="ru-RU" sz="2400" dirty="0"/>
              <a:t>В широком смысле для психологов – любой метод психологического исследования</a:t>
            </a:r>
          </a:p>
          <a:p>
            <a:r>
              <a:rPr lang="ru-RU" sz="2400" dirty="0"/>
              <a:t>В узком – активное вмешательство </a:t>
            </a:r>
            <a:r>
              <a:rPr lang="ru-RU" sz="3600" dirty="0"/>
              <a:t>исследователя</a:t>
            </a:r>
            <a:r>
              <a:rPr lang="ru-RU" sz="2400" dirty="0"/>
              <a:t> в деятельность испытуемого с целью создания условий, в которых  выявляется тот или иной факт  </a:t>
            </a:r>
          </a:p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8278126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И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24</TotalTime>
  <Words>764</Words>
  <Application>Microsoft Office PowerPoint</Application>
  <PresentationFormat>Широкоэкранный</PresentationFormat>
  <Paragraphs>131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Aptos</vt:lpstr>
      <vt:lpstr>Arial</vt:lpstr>
      <vt:lpstr>Calibri</vt:lpstr>
      <vt:lpstr>Tw Cen MT</vt:lpstr>
      <vt:lpstr>Tw Cen MT Condensed</vt:lpstr>
      <vt:lpstr>Wingdings 3</vt:lpstr>
      <vt:lpstr>Интеграл</vt:lpstr>
      <vt:lpstr>Лекция 7  Экспериментальное исследование Планирование и этапы исследования. </vt:lpstr>
      <vt:lpstr>Вопросы </vt:lpstr>
      <vt:lpstr>Метод «Бортовой журнал»</vt:lpstr>
      <vt:lpstr>Планирование и этапы исследования</vt:lpstr>
      <vt:lpstr>Планирование и этапы исследования</vt:lpstr>
      <vt:lpstr>Особенности целей и задач исследования</vt:lpstr>
      <vt:lpstr>Особенности целей и задач исследования</vt:lpstr>
      <vt:lpstr>Особенности целей и задач исследования</vt:lpstr>
      <vt:lpstr>Экспериментальное исследование</vt:lpstr>
      <vt:lpstr>Виды эксперимента</vt:lpstr>
      <vt:lpstr>Для эксперимента характерны</vt:lpstr>
      <vt:lpstr>Процедура эксперимента</vt:lpstr>
      <vt:lpstr>Тестирование в психологическом исследовании Классификация методов психодиагностики</vt:lpstr>
      <vt:lpstr>Классификация ПДМ</vt:lpstr>
      <vt:lpstr>Классификация ПДМ</vt:lpstr>
      <vt:lpstr>Тесты – от ваза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Мынбаева Айгерим</dc:creator>
  <cp:lastModifiedBy>Мынбаева Айгерим</cp:lastModifiedBy>
  <cp:revision>9</cp:revision>
  <dcterms:created xsi:type="dcterms:W3CDTF">2024-10-28T15:48:50Z</dcterms:created>
  <dcterms:modified xsi:type="dcterms:W3CDTF">2025-08-31T11:12:12Z</dcterms:modified>
</cp:coreProperties>
</file>